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3"/>
    <p:sldId id="273" r:id="rId4"/>
    <p:sldId id="286" r:id="rId5"/>
    <p:sldId id="288" r:id="rId6"/>
    <p:sldId id="287" r:id="rId7"/>
    <p:sldId id="260" r:id="rId8"/>
    <p:sldId id="262" r:id="rId9"/>
    <p:sldId id="259" r:id="rId10"/>
    <p:sldId id="285" r:id="rId11"/>
    <p:sldId id="261" r:id="rId12"/>
    <p:sldId id="258" r:id="rId13"/>
    <p:sldId id="267" r:id="rId14"/>
    <p:sldId id="284" r:id="rId15"/>
    <p:sldId id="280" r:id="rId16"/>
    <p:sldId id="281" r:id="rId17"/>
    <p:sldId id="271" r:id="rId18"/>
    <p:sldId id="283" r:id="rId19"/>
    <p:sldId id="277" r:id="rId20"/>
    <p:sldId id="278" r:id="rId21"/>
    <p:sldId id="264" r:id="rId22"/>
    <p:sldId id="265" r:id="rId23"/>
    <p:sldId id="275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3C7"/>
    <a:srgbClr val="F7981D"/>
    <a:srgbClr val="0BD36F"/>
    <a:srgbClr val="5455F5"/>
    <a:srgbClr val="0050D4"/>
    <a:srgbClr val="52C5E8"/>
    <a:srgbClr val="69D4FD"/>
    <a:srgbClr val="2196F3"/>
    <a:srgbClr val="0084F7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6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18574-DBF7-465D-B037-FE631F471BB2}" type="datetimeFigureOut">
              <a:rPr lang="pt-BR" smtClean="0"/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C3D8E-6D01-472B-9760-E65C392860FE}" type="slidenum">
              <a:rPr lang="pt-BR" smtClean="0"/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0B395-2DD1-4E0C-AD7F-C33E717CE14B}" type="datetimeFigureOut">
              <a:rPr lang="pt-BR" smtClean="0"/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66332-D461-43D9-A1C1-8FF0295CCEC5}" type="slidenum">
              <a:rPr lang="pt-BR" smtClean="0"/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680937" y="1373741"/>
            <a:ext cx="5144599" cy="13579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4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80936" y="3035336"/>
            <a:ext cx="2533369" cy="25038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4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522562" y="3034941"/>
            <a:ext cx="3074634" cy="25038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598157" y="4323323"/>
            <a:ext cx="2245268" cy="1036638"/>
          </a:xfrm>
          <a:prstGeom prst="roundRect">
            <a:avLst>
              <a:gd name="adj" fmla="val 6390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4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8325" y="4317478"/>
            <a:ext cx="2744787" cy="1036638"/>
          </a:xfrm>
          <a:prstGeom prst="roundRect">
            <a:avLst>
              <a:gd name="adj" fmla="val 6390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49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85480" y="4323965"/>
            <a:ext cx="2744787" cy="1036638"/>
          </a:xfrm>
          <a:prstGeom prst="roundRect">
            <a:avLst>
              <a:gd name="adj" fmla="val 6390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5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892759" y="4317478"/>
            <a:ext cx="2744787" cy="1036638"/>
          </a:xfrm>
          <a:prstGeom prst="roundRect">
            <a:avLst>
              <a:gd name="adj" fmla="val 6390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81663" y="1104900"/>
            <a:ext cx="3438526" cy="46053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391649" y="1104900"/>
            <a:ext cx="2228850" cy="2216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391649" y="3494088"/>
            <a:ext cx="2228850" cy="2216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313" y="3001963"/>
            <a:ext cx="6850062" cy="260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588251" y="3001963"/>
            <a:ext cx="1970088" cy="260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701212" y="3001963"/>
            <a:ext cx="1919287" cy="260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998913" y="3692525"/>
            <a:ext cx="3660775" cy="1981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959725" y="3692525"/>
            <a:ext cx="3660775" cy="198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556375" y="0"/>
            <a:ext cx="5635625" cy="44386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6556375" y="4438651"/>
            <a:ext cx="2906713" cy="24161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9463089" y="4438652"/>
            <a:ext cx="2728912" cy="2424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684214" y="3222625"/>
            <a:ext cx="2051050" cy="10572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505199" y="3222624"/>
            <a:ext cx="2051050" cy="10572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415088" y="3222623"/>
            <a:ext cx="2051050" cy="10572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324976" y="3222623"/>
            <a:ext cx="2051050" cy="10572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486400" y="1338262"/>
            <a:ext cx="6110288" cy="42560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21425" y="1509713"/>
            <a:ext cx="4979988" cy="2743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161088" y="2201862"/>
            <a:ext cx="4740275" cy="29733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9391649" y="1141412"/>
            <a:ext cx="2095500" cy="4471987"/>
          </a:xfrm>
          <a:prstGeom prst="roundRect">
            <a:avLst>
              <a:gd name="adj" fmla="val 8539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645276" y="1141412"/>
            <a:ext cx="2095500" cy="4471987"/>
          </a:xfrm>
          <a:prstGeom prst="roundRect">
            <a:avLst>
              <a:gd name="adj" fmla="val 8539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  <a:endParaRPr lang="en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3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582966" y="2767280"/>
            <a:ext cx="11026066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8000" b="1">
                <a:solidFill>
                  <a:schemeClr val="bg1"/>
                </a:solidFill>
                <a:latin typeface="Montserrat Black" charset="0"/>
                <a:ea typeface="Montserrat Light" charset="0"/>
                <a:cs typeface="Montserrat Black" charset="0"/>
              </a:rPr>
              <a:t>Manual </a:t>
            </a:r>
            <a:endParaRPr lang="pt-BR" sz="8000" b="1">
              <a:solidFill>
                <a:schemeClr val="bg1"/>
              </a:solidFill>
              <a:latin typeface="Montserrat Black" charset="0"/>
              <a:ea typeface="Montserrat Light" charset="0"/>
              <a:cs typeface="Montserrat Black" charset="0"/>
            </a:endParaRPr>
          </a:p>
          <a:p>
            <a:pPr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8000" b="1">
                <a:solidFill>
                  <a:schemeClr val="bg1"/>
                </a:solidFill>
                <a:latin typeface="Montserrat Black" charset="0"/>
                <a:ea typeface="Montserrat Light" charset="0"/>
                <a:cs typeface="Montserrat Black" charset="0"/>
              </a:rPr>
              <a:t>de Identidade Visual</a:t>
            </a:r>
            <a:endParaRPr lang="pt-BR" sz="6600" b="1">
              <a:solidFill>
                <a:schemeClr val="bg1"/>
              </a:solidFill>
              <a:latin typeface="Montserrat Black" charset="0"/>
              <a:ea typeface="Montserrat Light" charset="0"/>
              <a:cs typeface="Montserrat Black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4030" y="6054725"/>
            <a:ext cx="19119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Atualização::  01/2024</a:t>
            </a:r>
            <a:endParaRPr lang="pt-BR" sz="100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2966" y="735037"/>
            <a:ext cx="257859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solidFill>
                  <a:schemeClr val="bg1"/>
                </a:solidFill>
                <a:latin typeface="Montserrat ExtraBold" charset="0"/>
                <a:ea typeface="Montserrat ExtraBold" charset="0"/>
                <a:sym typeface="+mn-ea"/>
              </a:rPr>
              <a:t>eKyte©</a:t>
            </a:r>
            <a:endParaRPr lang="pt-BR" sz="1400">
              <a:solidFill>
                <a:schemeClr val="bg1"/>
              </a:solidFill>
              <a:latin typeface="Montserrat ExtraBold" charset="0"/>
              <a:ea typeface="Montserrat ExtraBold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582966" y="5969073"/>
            <a:ext cx="110260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3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2024</a:t>
            </a:r>
            <a:endParaRPr lang="pt-BR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2783" y="6124414"/>
            <a:ext cx="2257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 sz="100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16732" y="1298961"/>
            <a:ext cx="2246051" cy="426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 dirty="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Marca</a:t>
            </a:r>
            <a:endParaRPr lang="pt-BR" sz="1400" dirty="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 dirty="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Slogan</a:t>
            </a:r>
            <a:endParaRPr lang="pt-BR" sz="1400" dirty="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 dirty="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Logo</a:t>
            </a:r>
            <a:endParaRPr lang="pt-BR" sz="1400" dirty="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 dirty="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Aplicação de Logo</a:t>
            </a:r>
            <a:endParaRPr lang="pt-BR" sz="1400" dirty="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 dirty="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Cores</a:t>
            </a:r>
            <a:endParaRPr lang="pt-BR" sz="1400" dirty="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 dirty="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Tipografia</a:t>
            </a:r>
            <a:endParaRPr lang="pt-BR" sz="1400" dirty="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 dirty="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Ícones</a:t>
            </a:r>
            <a:endParaRPr lang="pt-BR" sz="1400" dirty="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 dirty="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Estilo fotográfico</a:t>
            </a:r>
            <a:endParaRPr lang="pt-BR" sz="1400" dirty="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 dirty="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Filtros</a:t>
            </a:r>
            <a:endParaRPr lang="pt-BR" sz="1400" dirty="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 dirty="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Grafismos</a:t>
            </a:r>
            <a:endParaRPr lang="pt-BR" sz="1400" dirty="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 dirty="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Infográficos</a:t>
            </a:r>
            <a:endParaRPr lang="pt-BR" sz="1400" dirty="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 dirty="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Exemplos de Uso</a:t>
            </a:r>
            <a:endParaRPr lang="pt-BR" sz="1400" dirty="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endParaRPr lang="pt-BR" sz="1400" dirty="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6165" y="2662102"/>
            <a:ext cx="53240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Montserrat Light" charset="0"/>
                <a:ea typeface="Malgun Gothic" panose="020B0503020000020004" charset="-127"/>
                <a:cs typeface="Malgun Gothic" panose="020B0503020000020004" charset="-127"/>
              </a:rPr>
              <a:t>O Manual de Identidade Visual descreve as regras para usar os ativos da marca. A adoção destas diretrizes ajuda a proteger a unidade da comunicação.  Qualquer logotipos ou imagens encontrados em outro lugar não estão aprovados para uso.</a:t>
            </a:r>
            <a:endParaRPr lang="pt-BR" b="1">
              <a:solidFill>
                <a:schemeClr val="bg1"/>
              </a:solidFill>
              <a:latin typeface="Montserrat Light" charset="0"/>
              <a:ea typeface="Malgun Gothic" panose="020B0503020000020004" charset="-127"/>
              <a:cs typeface="Malgun Gothic" panose="020B0503020000020004" charset="-127"/>
            </a:endParaRPr>
          </a:p>
          <a:p>
            <a:endParaRPr lang="pt-BR" b="1">
              <a:solidFill>
                <a:schemeClr val="bg1"/>
              </a:solidFill>
              <a:latin typeface="Montserrat Light" charset="0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94804" y="1219900"/>
            <a:ext cx="3656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1</a:t>
            </a:r>
            <a:endParaRPr lang="pt-BR" sz="360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Marca</a:t>
            </a:r>
            <a:endParaRPr lang="pt-BR" sz="360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6" name="Rectangle: Rounded Corners 25"/>
          <p:cNvSpPr/>
          <p:nvPr/>
        </p:nvSpPr>
        <p:spPr>
          <a:xfrm>
            <a:off x="3334789" y="1390073"/>
            <a:ext cx="1566375" cy="1030744"/>
          </a:xfrm>
          <a:prstGeom prst="roundRect">
            <a:avLst>
              <a:gd name="adj" fmla="val 4650"/>
            </a:avLst>
          </a:prstGeom>
          <a:solidFill>
            <a:srgbClr val="0063C7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TextBox 27"/>
          <p:cNvSpPr txBox="1"/>
          <p:nvPr/>
        </p:nvSpPr>
        <p:spPr>
          <a:xfrm>
            <a:off x="3334789" y="1661454"/>
            <a:ext cx="156637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Ekyte</a:t>
            </a:r>
            <a:endParaRPr lang="pt-BR" sz="24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3334789" y="1096789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Marca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cxnSp>
        <p:nvCxnSpPr>
          <p:cNvPr id="16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4" name="TextBox 27"/>
          <p:cNvSpPr txBox="1"/>
          <p:nvPr/>
        </p:nvSpPr>
        <p:spPr>
          <a:xfrm>
            <a:off x="5083248" y="1720779"/>
            <a:ext cx="3407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Gestão de Marketing Digital</a:t>
            </a:r>
            <a:endParaRPr lang="pt-BR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</p:txBody>
      </p:sp>
      <p:sp>
        <p:nvSpPr>
          <p:cNvPr id="25" name="TextBox 10"/>
          <p:cNvSpPr txBox="1"/>
          <p:nvPr/>
        </p:nvSpPr>
        <p:spPr>
          <a:xfrm>
            <a:off x="3236447" y="2962575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Tagline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7" name="TextBox 10"/>
          <p:cNvSpPr txBox="1"/>
          <p:nvPr/>
        </p:nvSpPr>
        <p:spPr>
          <a:xfrm>
            <a:off x="3236446" y="4290660"/>
            <a:ext cx="24730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Título resumido (até 50 caracteres)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3236447" y="4344560"/>
            <a:ext cx="5164537" cy="404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12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Plataforma para Gestão de Marketing Digital</a:t>
            </a:r>
            <a:endParaRPr lang="pt-BR" sz="12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0" name="TextBox 10"/>
          <p:cNvSpPr txBox="1"/>
          <p:nvPr/>
        </p:nvSpPr>
        <p:spPr>
          <a:xfrm>
            <a:off x="3236446" y="5011750"/>
            <a:ext cx="24730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Título resumido (até 65 caracteres)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1" name="TextBox 17"/>
          <p:cNvSpPr txBox="1"/>
          <p:nvPr/>
        </p:nvSpPr>
        <p:spPr>
          <a:xfrm>
            <a:off x="3236447" y="5083408"/>
            <a:ext cx="5164537" cy="378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11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Plataforma de Gestão de Marketing Digital para Alta Performance</a:t>
            </a:r>
            <a:endParaRPr lang="pt-BR" sz="11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2" name="TextBox 17"/>
          <p:cNvSpPr txBox="1"/>
          <p:nvPr/>
        </p:nvSpPr>
        <p:spPr>
          <a:xfrm>
            <a:off x="3236447" y="3074426"/>
            <a:ext cx="5164537" cy="456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14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Gestão de Marketing Digital</a:t>
            </a:r>
            <a:endParaRPr lang="pt-BR" sz="14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94804" y="1219900"/>
            <a:ext cx="3656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1.1</a:t>
            </a:r>
            <a:endParaRPr lang="pt-BR" sz="360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Sobre</a:t>
            </a:r>
            <a:endParaRPr lang="pt-BR" sz="360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22956" y="3177851"/>
            <a:ext cx="5164537" cy="1434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Com o eKyte sua equipe escolhe a estratégia e planeja campanhas para seus canais de marketing digital. Transforma o plano em tarefas com um clique. Controla a produção, estimula a colaboração e utiliza modelos para acelerar a produtividade. Publica anúncios, divulga campanhas e integra os resultados. Por fim, otimiza resultados com indicadores objetivos e dicas valiosas, gerados por cálculos avançados e inteligência artificial.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cxnSp>
        <p:nvCxnSpPr>
          <p:cNvPr id="16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3622955" y="1586265"/>
            <a:ext cx="24730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Descrição do negócio (até 160 caracteres)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1" name="TextBox 17"/>
          <p:cNvSpPr txBox="1"/>
          <p:nvPr/>
        </p:nvSpPr>
        <p:spPr>
          <a:xfrm>
            <a:off x="3622956" y="1921312"/>
            <a:ext cx="5164537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105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O Ekyte guia e acelera equipes de marketing digital para planejar campanhas, produzir, otimizar e aprender. A inteligência artificial faz o resto.</a:t>
            </a:r>
            <a:endParaRPr lang="pt-BR" sz="105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2" name="TextBox 10"/>
          <p:cNvSpPr txBox="1"/>
          <p:nvPr/>
        </p:nvSpPr>
        <p:spPr>
          <a:xfrm>
            <a:off x="3622956" y="2988095"/>
            <a:ext cx="3513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Descrição do negócio longa (até 500 caracteres)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4" name="TextBox 27"/>
          <p:cNvSpPr txBox="1"/>
          <p:nvPr/>
        </p:nvSpPr>
        <p:spPr>
          <a:xfrm>
            <a:off x="5008119" y="1628400"/>
            <a:ext cx="3407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Gestão de Marketing Digital</a:t>
            </a:r>
            <a:endParaRPr lang="pt-BR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94804" y="1219900"/>
            <a:ext cx="3656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2</a:t>
            </a:r>
            <a:endParaRPr lang="pt-BR" sz="3600" dirty="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Slogan</a:t>
            </a:r>
            <a:endParaRPr lang="pt-BR" sz="36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cxnSp>
        <p:nvCxnSpPr>
          <p:cNvPr id="16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7" name="TextBox 10"/>
          <p:cNvSpPr txBox="1"/>
          <p:nvPr/>
        </p:nvSpPr>
        <p:spPr>
          <a:xfrm>
            <a:off x="4088702" y="1696953"/>
            <a:ext cx="24730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Slogan principal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4088702" y="1769858"/>
            <a:ext cx="5164537" cy="404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12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Acelere sua equipe. Decole suas campanhas.</a:t>
            </a:r>
            <a:endParaRPr lang="pt-BR" sz="12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2" name="TextBox 10"/>
          <p:cNvSpPr txBox="1"/>
          <p:nvPr/>
        </p:nvSpPr>
        <p:spPr>
          <a:xfrm>
            <a:off x="4088702" y="3022328"/>
            <a:ext cx="24730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Slogans de apoio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3" name="TextBox 17"/>
          <p:cNvSpPr txBox="1"/>
          <p:nvPr/>
        </p:nvSpPr>
        <p:spPr>
          <a:xfrm>
            <a:off x="4088702" y="3095233"/>
            <a:ext cx="5164537" cy="404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12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Inteligência. Produtividade. Performance.</a:t>
            </a:r>
            <a:endParaRPr lang="pt-BR" sz="12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4" name="TextBox 17"/>
          <p:cNvSpPr txBox="1"/>
          <p:nvPr/>
        </p:nvSpPr>
        <p:spPr>
          <a:xfrm>
            <a:off x="4088702" y="3594063"/>
            <a:ext cx="5164537" cy="404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12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Pronto para voar?</a:t>
            </a:r>
            <a:endParaRPr lang="pt-BR" sz="12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5" name="TextBox 17"/>
          <p:cNvSpPr txBox="1"/>
          <p:nvPr/>
        </p:nvSpPr>
        <p:spPr>
          <a:xfrm>
            <a:off x="4088702" y="4111428"/>
            <a:ext cx="5164537" cy="404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12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Para departamentos de marketing e agências digitais</a:t>
            </a:r>
            <a:endParaRPr lang="pt-BR" sz="12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36" name="TextBox 17"/>
          <p:cNvSpPr txBox="1"/>
          <p:nvPr/>
        </p:nvSpPr>
        <p:spPr>
          <a:xfrm>
            <a:off x="4088701" y="4626898"/>
            <a:ext cx="5164537" cy="404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12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Solução pioneira para gestão de marketing digital</a:t>
            </a:r>
            <a:endParaRPr lang="pt-BR" sz="12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804" y="1219900"/>
            <a:ext cx="3098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3 </a:t>
            </a:r>
            <a:endParaRPr lang="pt-BR" sz="3600" dirty="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Logo</a:t>
            </a:r>
            <a:endParaRPr lang="pt-BR" sz="36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94804" y="2721764"/>
            <a:ext cx="3666803" cy="1160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900" b="0" i="0">
                <a:solidFill>
                  <a:srgbClr val="222326"/>
                </a:solidFill>
                <a:effectLst/>
                <a:latin typeface="Circular"/>
              </a:rPr>
              <a:t>A marca eKyte exige que estas diretrizes sejam seguidas para garantir sempre a unidade da comunicação.  O</a:t>
            </a:r>
            <a:r>
              <a:rPr lang="pt-BR" sz="900" b="0" i="0">
                <a:solidFill>
                  <a:srgbClr val="141414"/>
                </a:solidFill>
                <a:effectLst/>
                <a:latin typeface="Regular-font"/>
              </a:rPr>
              <a:t> logotipo principal é a aplicação </a:t>
            </a:r>
            <a:r>
              <a:rPr lang="pt-BR" sz="900">
                <a:solidFill>
                  <a:srgbClr val="141414"/>
                </a:solidFill>
                <a:latin typeface="Regular-font"/>
              </a:rPr>
              <a:t>em fundo azul.</a:t>
            </a:r>
            <a:r>
              <a:rPr lang="pt-BR" sz="900" b="0" i="0">
                <a:solidFill>
                  <a:srgbClr val="141414"/>
                </a:solidFill>
                <a:effectLst/>
                <a:latin typeface="Regular-font"/>
              </a:rPr>
              <a:t> A intenção é contextualizar a pipa em seu lugar de origem, o céu.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16" name="Espaço Reservado para Imagem 15" descr="Texto&#10;&#10;Descrição gerada automaticamente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54" b="27354"/>
          <a:stretch>
            <a:fillRect/>
          </a:stretch>
        </p:blipFill>
        <p:spPr>
          <a:xfrm>
            <a:off x="5680937" y="801318"/>
            <a:ext cx="4805302" cy="1268372"/>
          </a:xfrm>
        </p:spPr>
      </p:pic>
      <p:pic>
        <p:nvPicPr>
          <p:cNvPr id="19" name="Espaço Reservado para Imagem 18" descr="Logotipo&#10;&#10;Descrição gerada automaticamente com confiança média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" b="564"/>
          <a:stretch>
            <a:fillRect/>
          </a:stretch>
        </p:blipFill>
        <p:spPr>
          <a:xfrm>
            <a:off x="5680937" y="3716722"/>
            <a:ext cx="1843958" cy="1822493"/>
          </a:xfrm>
        </p:spPr>
      </p:pic>
      <p:pic>
        <p:nvPicPr>
          <p:cNvPr id="21" name="Espaço Reservado para Imagem 20" descr="Logotipo&#10;&#10;Descrição gerada automaticamente com confiança média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2" b="9272"/>
          <a:stretch>
            <a:fillRect/>
          </a:stretch>
        </p:blipFill>
        <p:spPr>
          <a:xfrm>
            <a:off x="7809250" y="3716326"/>
            <a:ext cx="2237928" cy="1822492"/>
          </a:xfrm>
          <a:noFill/>
        </p:spPr>
      </p:pic>
      <p:pic>
        <p:nvPicPr>
          <p:cNvPr id="26" name="Espaço Reservado para Imagem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75" b="27375"/>
          <a:stretch>
            <a:fillRect/>
          </a:stretch>
        </p:blipFill>
        <p:spPr>
          <a:xfrm>
            <a:off x="5680937" y="2258624"/>
            <a:ext cx="4805302" cy="12683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594804" y="851600"/>
            <a:ext cx="4652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4 </a:t>
            </a:r>
            <a:endParaRPr lang="pt-BR" sz="3600" dirty="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 dirty="0">
                <a:latin typeface="Montserrat ExtraBold" charset="0"/>
                <a:ea typeface="Montserrat ExtraBold" charset="0"/>
              </a:rPr>
              <a:t>Aplicação da Logo</a:t>
            </a:r>
            <a:endParaRPr lang="pt-BR" sz="3600" dirty="0">
              <a:latin typeface="Montserrat ExtraBold" charset="0"/>
              <a:ea typeface="Montserrat ExtraBold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21363" y="926542"/>
            <a:ext cx="5579276" cy="883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900" b="0" i="0">
                <a:solidFill>
                  <a:srgbClr val="141414"/>
                </a:solidFill>
                <a:effectLst/>
                <a:latin typeface="Regular-font"/>
              </a:rPr>
              <a:t>Em certas situações, o logotipo também pode ser usado em um fundo branco ou com cores contextuais (ver paleta de cores) . Aplicações em outros fundos precisam ser avaliadas, mantendo sempre contraste suficiente para não comprometer a leitura.</a:t>
            </a:r>
            <a:endParaRPr lang="pt-BR" sz="900">
              <a:solidFill>
                <a:schemeClr val="bg1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94803" y="2761973"/>
            <a:ext cx="13099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Light" charset="0"/>
                <a:ea typeface="Montserrat Light" charset="0"/>
              </a:rPr>
              <a:t>Variação 01</a:t>
            </a:r>
            <a:endParaRPr lang="pt-BR" sz="2000">
              <a:solidFill>
                <a:schemeClr val="bg1">
                  <a:lumMod val="50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981487" y="2762615"/>
            <a:ext cx="13099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Light" charset="0"/>
                <a:ea typeface="Montserrat Light" charset="0"/>
              </a:rPr>
              <a:t>Variação 02</a:t>
            </a:r>
            <a:endParaRPr lang="pt-BR" sz="2000">
              <a:solidFill>
                <a:schemeClr val="bg1">
                  <a:lumMod val="50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987860" y="2760703"/>
            <a:ext cx="13099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Light" charset="0"/>
                <a:ea typeface="Montserrat Light" charset="0"/>
              </a:rPr>
              <a:t>Variação 03</a:t>
            </a:r>
            <a:endParaRPr lang="pt-BR" sz="2000">
              <a:solidFill>
                <a:schemeClr val="bg1">
                  <a:lumMod val="50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861790" y="2761345"/>
            <a:ext cx="13099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Light" charset="0"/>
                <a:ea typeface="Montserrat Light" charset="0"/>
              </a:rPr>
              <a:t>Variação 04</a:t>
            </a:r>
            <a:endParaRPr lang="pt-BR" sz="2000">
              <a:solidFill>
                <a:schemeClr val="bg1">
                  <a:lumMod val="50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pic>
        <p:nvPicPr>
          <p:cNvPr id="5" name="Espaço Reservado para Imagem 4" descr="Logotipo&#10;&#10;Descrição gerada automaticamente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10416"/>
          <a:stretch>
            <a:fillRect/>
          </a:stretch>
        </p:blipFill>
        <p:spPr>
          <a:xfrm>
            <a:off x="598488" y="3127375"/>
            <a:ext cx="2244725" cy="1036638"/>
          </a:xfrm>
        </p:spPr>
      </p:pic>
      <p:pic>
        <p:nvPicPr>
          <p:cNvPr id="14" name="Espaço Reservado para Imagem 13" descr="Texto&#10;&#10;Descrição gerada automaticamente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8" b="17628"/>
          <a:stretch>
            <a:fillRect/>
          </a:stretch>
        </p:blipFill>
        <p:spPr>
          <a:xfrm>
            <a:off x="3028950" y="3122613"/>
            <a:ext cx="2744788" cy="1036637"/>
          </a:xfrm>
        </p:spPr>
      </p:pic>
      <p:pic>
        <p:nvPicPr>
          <p:cNvPr id="18" name="Espaço Reservado para Imagem 17" descr="Uma imagem contendo Texto&#10;&#10;Descrição gerada automaticamente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8" b="17628"/>
          <a:stretch>
            <a:fillRect/>
          </a:stretch>
        </p:blipFill>
        <p:spPr>
          <a:xfrm>
            <a:off x="5984875" y="3128963"/>
            <a:ext cx="2744788" cy="1036637"/>
          </a:xfrm>
        </p:spPr>
      </p:pic>
      <p:pic>
        <p:nvPicPr>
          <p:cNvPr id="46" name="Espaço Reservado para Imagem 45" descr="Texto&#10;&#10;Descrição gerada automaticamente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8" b="17628"/>
          <a:stretch>
            <a:fillRect/>
          </a:stretch>
        </p:blipFill>
        <p:spPr>
          <a:xfrm>
            <a:off x="8893175" y="3122613"/>
            <a:ext cx="2744788" cy="1036637"/>
          </a:xfrm>
        </p:spPr>
      </p:pic>
      <p:pic>
        <p:nvPicPr>
          <p:cNvPr id="53" name="Espaço Reservado para Imagem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8" b="17628"/>
          <a:stretch>
            <a:fillRect/>
          </a:stretch>
        </p:blipFill>
        <p:spPr>
          <a:xfrm>
            <a:off x="6007100" y="4503661"/>
            <a:ext cx="2744788" cy="1036637"/>
          </a:xfrm>
          <a:prstGeom prst="roundRect">
            <a:avLst>
              <a:gd name="adj" fmla="val 6390"/>
            </a:avLst>
          </a:prstGeom>
          <a:solidFill>
            <a:srgbClr val="5555F5"/>
          </a:solidFill>
        </p:spPr>
      </p:pic>
      <p:pic>
        <p:nvPicPr>
          <p:cNvPr id="54" name="Espaço Reservado para Imagem 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8" b="17628"/>
          <a:stretch>
            <a:fillRect/>
          </a:stretch>
        </p:blipFill>
        <p:spPr>
          <a:xfrm>
            <a:off x="8893175" y="4511157"/>
            <a:ext cx="2744788" cy="1036637"/>
          </a:xfrm>
          <a:prstGeom prst="roundRect">
            <a:avLst>
              <a:gd name="adj" fmla="val 6390"/>
            </a:avLst>
          </a:prstGeom>
          <a:solidFill>
            <a:srgbClr val="4E6B83"/>
          </a:solidFill>
        </p:spPr>
      </p:pic>
      <p:pic>
        <p:nvPicPr>
          <p:cNvPr id="55" name="Espaço Reservado para Imagem 4" descr="Logotipo&#10;&#10;Descrição gerada automaticamente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10416"/>
          <a:stretch>
            <a:fillRect/>
          </a:stretch>
        </p:blipFill>
        <p:spPr>
          <a:xfrm>
            <a:off x="646113" y="4510826"/>
            <a:ext cx="2244725" cy="1036638"/>
          </a:xfrm>
          <a:prstGeom prst="roundRect">
            <a:avLst>
              <a:gd name="adj" fmla="val 6390"/>
            </a:avLst>
          </a:prstGeom>
          <a:solidFill>
            <a:schemeClr val="bg1"/>
          </a:solidFill>
        </p:spPr>
      </p:pic>
      <p:pic>
        <p:nvPicPr>
          <p:cNvPr id="56" name="Espaço Reservado para Imagem 13" descr="Texto&#10;&#10;Descrição gerada automaticament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8" b="17628"/>
          <a:stretch>
            <a:fillRect/>
          </a:stretch>
        </p:blipFill>
        <p:spPr>
          <a:xfrm>
            <a:off x="3076575" y="4506064"/>
            <a:ext cx="2744788" cy="1036637"/>
          </a:xfrm>
          <a:prstGeom prst="roundRect">
            <a:avLst>
              <a:gd name="adj" fmla="val 6390"/>
            </a:avLst>
          </a:prstGeom>
          <a:solidFill>
            <a:srgbClr val="CCFFFF"/>
          </a:solidFill>
        </p:spPr>
      </p:pic>
      <p:cxnSp>
        <p:nvCxnSpPr>
          <p:cNvPr id="26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9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94804" y="1219900"/>
            <a:ext cx="3656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5</a:t>
            </a:r>
            <a:endParaRPr lang="pt-BR" sz="3600" dirty="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Cores da Marca</a:t>
            </a:r>
            <a:endParaRPr lang="pt-BR" sz="36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06682" y="2325955"/>
            <a:ext cx="3716859" cy="3240336"/>
          </a:xfrm>
          <a:prstGeom prst="rect">
            <a:avLst/>
          </a:prstGeom>
          <a:solidFill>
            <a:srgbClr val="219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ctangle 14"/>
          <p:cNvSpPr/>
          <p:nvPr/>
        </p:nvSpPr>
        <p:spPr>
          <a:xfrm>
            <a:off x="9223541" y="1136342"/>
            <a:ext cx="2373655" cy="3175950"/>
          </a:xfrm>
          <a:prstGeom prst="rect">
            <a:avLst/>
          </a:prstGeom>
          <a:solidFill>
            <a:srgbClr val="69D4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ctangle 15"/>
          <p:cNvSpPr/>
          <p:nvPr/>
        </p:nvSpPr>
        <p:spPr>
          <a:xfrm>
            <a:off x="9223540" y="4312290"/>
            <a:ext cx="2373655" cy="1253993"/>
          </a:xfrm>
          <a:prstGeom prst="rect">
            <a:avLst/>
          </a:prstGeom>
          <a:solidFill>
            <a:srgbClr val="52C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94804" y="2863244"/>
            <a:ext cx="4030462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São 4 as cores principais da marca, que podem ser usadas na composição de materiais. Também é permitida a aplicação combinada com a paleta de cores especifica das soluções (próximo slide).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82759" y="4554565"/>
            <a:ext cx="1828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#2196f3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PANTONE 2727 C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R33 | G150 | B243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C71 | M34 | Y0 | K0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44945" y="4534922"/>
            <a:ext cx="15501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#52c5e8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PANTONE 2985 C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R82 | G197 | B232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C59 | M1 | Y4 | K0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662298" y="1407975"/>
            <a:ext cx="15501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#69d4fd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PANTONE 2985 C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R105 | G212 | B253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C49 | M0 | Y0 | K0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506682" y="1136336"/>
            <a:ext cx="3716859" cy="1189611"/>
          </a:xfrm>
          <a:prstGeom prst="rect">
            <a:avLst/>
          </a:prstGeom>
          <a:solidFill>
            <a:srgbClr val="0063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TextBox 26"/>
          <p:cNvSpPr txBox="1"/>
          <p:nvPr/>
        </p:nvSpPr>
        <p:spPr>
          <a:xfrm>
            <a:off x="5782759" y="1346420"/>
            <a:ext cx="1828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#0063c7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PANTONE 300 C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R0 | G99 | B199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C87 | M63 | Y0 | K0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82759" y="2996956"/>
            <a:ext cx="2559366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800">
                <a:solidFill>
                  <a:schemeClr val="bg1"/>
                </a:solidFill>
                <a:latin typeface="Montserrat ExtraBold" charset="0"/>
                <a:ea typeface="Montserrat ExtraBold" charset="0"/>
              </a:rPr>
              <a:t>Principal</a:t>
            </a:r>
            <a:endParaRPr lang="pt-BR" sz="3800">
              <a:solidFill>
                <a:schemeClr val="bg1"/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475470" y="2996956"/>
            <a:ext cx="1532441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>
                <a:solidFill>
                  <a:schemeClr val="bg1"/>
                </a:solidFill>
                <a:latin typeface="Montserrat ExtraBold" charset="0"/>
                <a:ea typeface="Montserrat ExtraBold" charset="0"/>
              </a:rPr>
              <a:t>Secundária</a:t>
            </a:r>
            <a:endParaRPr lang="pt-BR" sz="1700">
              <a:solidFill>
                <a:schemeClr val="bg1"/>
              </a:solidFill>
              <a:latin typeface="Montserrat ExtraBold" charset="0"/>
              <a:ea typeface="Montserrat ExtraBold" charset="0"/>
            </a:endParaRPr>
          </a:p>
        </p:txBody>
      </p:sp>
      <p:cxnSp>
        <p:nvCxnSpPr>
          <p:cNvPr id="28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3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94804" y="1219900"/>
            <a:ext cx="4172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5.1</a:t>
            </a:r>
            <a:endParaRPr lang="pt-BR" sz="3600" dirty="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Cores das categorias</a:t>
            </a:r>
            <a:endParaRPr lang="pt-BR" sz="36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06683" y="3429000"/>
            <a:ext cx="2303468" cy="2137290"/>
          </a:xfrm>
          <a:prstGeom prst="rect">
            <a:avLst/>
          </a:prstGeom>
          <a:solidFill>
            <a:srgbClr val="0BD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94804" y="2987704"/>
            <a:ext cx="4030462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Para simbolizar cada uma das fases de Gestão de Marketing Digital são utilizadas 4 cores diferentes. Esta paleta pode ser utilizada com algumas nuances e transparências caso necessário. 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82945" y="4582160"/>
            <a:ext cx="17379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#0bd36f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PANTONE 2420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R11 | G211 | B111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C70 | M0 | Y79 | K0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82759" y="3682419"/>
            <a:ext cx="1834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>
                <a:solidFill>
                  <a:schemeClr val="bg1"/>
                </a:solidFill>
                <a:latin typeface="Montserrat ExtraBold" charset="0"/>
                <a:ea typeface="Montserrat ExtraBold" charset="0"/>
              </a:rPr>
              <a:t>Performance</a:t>
            </a:r>
            <a:endParaRPr lang="pt-BR" sz="2000">
              <a:solidFill>
                <a:schemeClr val="bg1"/>
              </a:solidFill>
              <a:latin typeface="Montserrat ExtraBold" charset="0"/>
              <a:ea typeface="Montserrat ExtraBold" charset="0"/>
            </a:endParaRPr>
          </a:p>
        </p:txBody>
      </p:sp>
      <p:cxnSp>
        <p:nvCxnSpPr>
          <p:cNvPr id="28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3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5" name="Rectangle 12"/>
          <p:cNvSpPr/>
          <p:nvPr/>
        </p:nvSpPr>
        <p:spPr>
          <a:xfrm>
            <a:off x="5506683" y="1305974"/>
            <a:ext cx="2303468" cy="2137290"/>
          </a:xfrm>
          <a:prstGeom prst="rect">
            <a:avLst/>
          </a:prstGeom>
          <a:solidFill>
            <a:srgbClr val="005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TextBox 21"/>
          <p:cNvSpPr txBox="1"/>
          <p:nvPr/>
        </p:nvSpPr>
        <p:spPr>
          <a:xfrm>
            <a:off x="5782760" y="2560924"/>
            <a:ext cx="14853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#0050d4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PANTONE 2132 C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R0 | G80 | B212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C88 | M71 | Y0 | K0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</p:txBody>
      </p:sp>
      <p:sp>
        <p:nvSpPr>
          <p:cNvPr id="37" name="TextBox 29"/>
          <p:cNvSpPr txBox="1"/>
          <p:nvPr/>
        </p:nvSpPr>
        <p:spPr>
          <a:xfrm>
            <a:off x="5782759" y="1559393"/>
            <a:ext cx="1834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>
                <a:solidFill>
                  <a:schemeClr val="bg1"/>
                </a:solidFill>
                <a:latin typeface="Montserrat ExtraBold" charset="0"/>
                <a:ea typeface="Montserrat ExtraBold" charset="0"/>
              </a:rPr>
              <a:t>Estratégia</a:t>
            </a:r>
            <a:endParaRPr lang="pt-BR" sz="2000">
              <a:solidFill>
                <a:schemeClr val="bg1"/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38" name="Rectangle 12"/>
          <p:cNvSpPr/>
          <p:nvPr/>
        </p:nvSpPr>
        <p:spPr>
          <a:xfrm>
            <a:off x="7810151" y="3429000"/>
            <a:ext cx="2303468" cy="2137290"/>
          </a:xfrm>
          <a:prstGeom prst="rect">
            <a:avLst/>
          </a:prstGeom>
          <a:solidFill>
            <a:srgbClr val="F798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TextBox 21"/>
          <p:cNvSpPr txBox="1"/>
          <p:nvPr/>
        </p:nvSpPr>
        <p:spPr>
          <a:xfrm>
            <a:off x="8086090" y="4582160"/>
            <a:ext cx="17379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#f7981d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PANTONE 1375 C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R247 | G152 | B29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C0 | M47 | Y98 | K0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</p:txBody>
      </p:sp>
      <p:sp>
        <p:nvSpPr>
          <p:cNvPr id="40" name="TextBox 29"/>
          <p:cNvSpPr txBox="1"/>
          <p:nvPr/>
        </p:nvSpPr>
        <p:spPr>
          <a:xfrm>
            <a:off x="8086227" y="3682419"/>
            <a:ext cx="1834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>
                <a:solidFill>
                  <a:schemeClr val="bg1"/>
                </a:solidFill>
                <a:latin typeface="Montserrat ExtraBold" charset="0"/>
                <a:ea typeface="Montserrat ExtraBold" charset="0"/>
              </a:rPr>
              <a:t>Conhecimento</a:t>
            </a:r>
            <a:endParaRPr lang="pt-BR" sz="2000">
              <a:solidFill>
                <a:schemeClr val="bg1"/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41" name="Rectangle 12"/>
          <p:cNvSpPr/>
          <p:nvPr/>
        </p:nvSpPr>
        <p:spPr>
          <a:xfrm>
            <a:off x="7810151" y="1305974"/>
            <a:ext cx="2303468" cy="2137290"/>
          </a:xfrm>
          <a:prstGeom prst="rect">
            <a:avLst/>
          </a:prstGeom>
          <a:solidFill>
            <a:srgbClr val="545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TextBox 21"/>
          <p:cNvSpPr txBox="1"/>
          <p:nvPr/>
        </p:nvSpPr>
        <p:spPr>
          <a:xfrm>
            <a:off x="8086228" y="2560924"/>
            <a:ext cx="14853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#5455f5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PANTONE 2125 C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R84 | G85 | B245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C75 | M69 | Y0 | K0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</p:txBody>
      </p:sp>
      <p:sp>
        <p:nvSpPr>
          <p:cNvPr id="43" name="TextBox 29"/>
          <p:cNvSpPr txBox="1"/>
          <p:nvPr/>
        </p:nvSpPr>
        <p:spPr>
          <a:xfrm>
            <a:off x="8086227" y="1559393"/>
            <a:ext cx="1834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>
                <a:solidFill>
                  <a:schemeClr val="bg1"/>
                </a:solidFill>
                <a:latin typeface="Montserrat ExtraBold" charset="0"/>
                <a:ea typeface="Montserrat ExtraBold" charset="0"/>
              </a:rPr>
              <a:t>Produção</a:t>
            </a:r>
            <a:endParaRPr lang="pt-BR" sz="2000">
              <a:solidFill>
                <a:schemeClr val="bg1"/>
              </a:solidFill>
              <a:latin typeface="Montserrat ExtraBold" charset="0"/>
              <a:ea typeface="Montserrat ExtraBold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94804" y="1219900"/>
            <a:ext cx="33024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6 </a:t>
            </a:r>
            <a:endParaRPr lang="pt-BR" sz="3600" dirty="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Tipografia</a:t>
            </a:r>
            <a:endParaRPr lang="pt-BR" sz="36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804" y="2669311"/>
            <a:ext cx="438556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b="1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charset="0"/>
                <a:ea typeface="Montserrat Light" charset="0"/>
                <a:cs typeface="Montserrat Medium" charset="0"/>
              </a:rPr>
              <a:t>AaBc</a:t>
            </a:r>
            <a:endParaRPr lang="pt-BR" sz="8800" b="1">
              <a:solidFill>
                <a:schemeClr val="tx1">
                  <a:lumMod val="75000"/>
                  <a:lumOff val="25000"/>
                </a:schemeClr>
              </a:solidFill>
              <a:latin typeface="Montserrat Medium" charset="0"/>
              <a:ea typeface="Montserrat Light" charset="0"/>
              <a:cs typeface="Montserrat Medium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2775" y="4165600"/>
            <a:ext cx="27819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Montserrat Medium</a:t>
            </a:r>
            <a:endParaRPr lang="pt-BR" sz="140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804" y="4659222"/>
            <a:ext cx="4580878" cy="102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>
              <a:lnSpc>
                <a:spcPct val="150000"/>
              </a:lnSpc>
            </a:pPr>
            <a:r>
              <a:rPr lang="pt-BR" sz="1400" spc="600">
                <a:solidFill>
                  <a:schemeClr val="tx1">
                    <a:lumMod val="75000"/>
                    <a:lumOff val="25000"/>
                  </a:schemeClr>
                </a:solidFill>
                <a:latin typeface="Montserrat Medium" charset="0"/>
                <a:ea typeface="Montserrat Medium" charset="0"/>
              </a:rPr>
              <a:t>ABCDEFGHIJKLMNO</a:t>
            </a:r>
            <a:r>
              <a:rPr lang="pt-BR" sz="14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charset="0"/>
                <a:ea typeface="Montserrat Light" charset="0"/>
              </a:rPr>
              <a:t>PQRSTUVWXYZabcd</a:t>
            </a:r>
            <a:r>
              <a:rPr lang="pt-BR" sz="1400" spc="60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charset="0"/>
                <a:ea typeface="Montserrat ExtraBold" charset="0"/>
              </a:rPr>
              <a:t>efghijklmnopqrstuv</a:t>
            </a:r>
            <a:r>
              <a:rPr lang="pt-BR" sz="1400" spc="60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charset="0"/>
                <a:ea typeface="Montserrat Light" charset="0"/>
              </a:rPr>
              <a:t>wxyz0123456789</a:t>
            </a:r>
            <a:endParaRPr lang="pt-BR" sz="2400" spc="600">
              <a:solidFill>
                <a:schemeClr val="tx1">
                  <a:lumMod val="75000"/>
                  <a:lumOff val="2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676538" y="4509067"/>
            <a:ext cx="428607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76537" y="4118819"/>
            <a:ext cx="428607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29491" y="2663393"/>
            <a:ext cx="438556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b="1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charset="0"/>
                <a:ea typeface="Malgun Gothic" panose="020B0503020000020004" charset="-127"/>
                <a:cs typeface="Montserrat Black" charset="0"/>
              </a:rPr>
              <a:t>AaBc</a:t>
            </a:r>
            <a:endParaRPr lang="pt-BR" sz="8800" b="1">
              <a:solidFill>
                <a:schemeClr val="tx1">
                  <a:lumMod val="75000"/>
                  <a:lumOff val="25000"/>
                </a:schemeClr>
              </a:solidFill>
              <a:latin typeface="Montserrat Black" charset="0"/>
              <a:ea typeface="Malgun Gothic" panose="020B0503020000020004" charset="-127"/>
              <a:cs typeface="Montserrat Black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47246" y="4159790"/>
            <a:ext cx="2483021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Montserrat Black</a:t>
            </a:r>
            <a:endParaRPr lang="pt-BR" sz="140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29491" y="4653304"/>
            <a:ext cx="4580878" cy="102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>
              <a:lnSpc>
                <a:spcPct val="150000"/>
              </a:lnSpc>
            </a:pPr>
            <a:r>
              <a:rPr lang="pt-BR" sz="1400" spc="60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charset="0"/>
                <a:ea typeface="Montserrat Black" charset="0"/>
                <a:cs typeface="Montserrat Black" charset="0"/>
              </a:rPr>
              <a:t>ABCDEFGHIJKLMNO</a:t>
            </a:r>
            <a:r>
              <a:rPr lang="pt-BR" sz="14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PQRSTUVWXYZabcd</a:t>
            </a:r>
            <a:r>
              <a:rPr lang="pt-BR" sz="1400" spc="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efghijklmnopqrstuvwxyz0123456789</a:t>
            </a:r>
            <a:endParaRPr lang="pt-BR" sz="2400" spc="600">
              <a:solidFill>
                <a:schemeClr val="tx1">
                  <a:lumMod val="75000"/>
                  <a:lumOff val="25000"/>
                </a:schemeClr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5911225" y="4503149"/>
            <a:ext cx="428607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911224" y="4112901"/>
            <a:ext cx="428607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847248" y="1285582"/>
            <a:ext cx="4684368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O eKyte adota a família Nunito como tipo principal nos materiais de comunicação. Todo destaque e título deve utilizar esta tipografia. Para composição em textos e paragrafos, a família Open Sans regular é a escolhida. 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cxnSp>
        <p:nvCxnSpPr>
          <p:cNvPr id="24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5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594804" y="1219900"/>
            <a:ext cx="3656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7</a:t>
            </a:r>
            <a:endParaRPr lang="pt-BR" sz="3600" dirty="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Iconografia</a:t>
            </a:r>
            <a:endParaRPr lang="pt-BR" sz="36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4804" y="2622162"/>
            <a:ext cx="3201353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Os ícones tem papel importante no ekyte, seja para uso da ferramenta, seja para material de marketing. 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Os ícones são no formato line icons, preservando sempre o contorno. 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Eles podem ser usados dentro de um círculo ou de forma isolada e aplicados com qualquer cor pertencente a paleta de cores.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grpSp>
        <p:nvGrpSpPr>
          <p:cNvPr id="19" name="Agrupar 18"/>
          <p:cNvGrpSpPr/>
          <p:nvPr/>
        </p:nvGrpSpPr>
        <p:grpSpPr>
          <a:xfrm>
            <a:off x="5245832" y="2245244"/>
            <a:ext cx="5759892" cy="1988237"/>
            <a:chOff x="4348726" y="2371389"/>
            <a:chExt cx="4336137" cy="1496776"/>
          </a:xfrm>
        </p:grpSpPr>
        <p:sp>
          <p:nvSpPr>
            <p:cNvPr id="20" name="Forma Livre: Forma 19"/>
            <p:cNvSpPr/>
            <p:nvPr/>
          </p:nvSpPr>
          <p:spPr>
            <a:xfrm>
              <a:off x="4364372" y="3395761"/>
              <a:ext cx="472404" cy="472404"/>
            </a:xfrm>
            <a:custGeom>
              <a:avLst/>
              <a:gdLst>
                <a:gd name="connsiteX0" fmla="*/ 473547 w 472403"/>
                <a:gd name="connsiteY0" fmla="*/ 239381 h 472403"/>
                <a:gd name="connsiteX1" fmla="*/ 239381 w 472403"/>
                <a:gd name="connsiteY1" fmla="*/ 473547 h 472403"/>
                <a:gd name="connsiteX2" fmla="*/ 5215 w 472403"/>
                <a:gd name="connsiteY2" fmla="*/ 239381 h 472403"/>
                <a:gd name="connsiteX3" fmla="*/ 239381 w 472403"/>
                <a:gd name="connsiteY3" fmla="*/ 5215 h 472403"/>
                <a:gd name="connsiteX4" fmla="*/ 473547 w 472403"/>
                <a:gd name="connsiteY4" fmla="*/ 239381 h 47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403" h="472403">
                  <a:moveTo>
                    <a:pt x="473547" y="239381"/>
                  </a:moveTo>
                  <a:cubicBezTo>
                    <a:pt x="473547" y="368707"/>
                    <a:pt x="368707" y="473547"/>
                    <a:pt x="239381" y="473547"/>
                  </a:cubicBezTo>
                  <a:cubicBezTo>
                    <a:pt x="110055" y="473547"/>
                    <a:pt x="5215" y="368707"/>
                    <a:pt x="5215" y="239381"/>
                  </a:cubicBezTo>
                  <a:cubicBezTo>
                    <a:pt x="5215" y="110055"/>
                    <a:pt x="110055" y="5215"/>
                    <a:pt x="239381" y="5215"/>
                  </a:cubicBezTo>
                  <a:cubicBezTo>
                    <a:pt x="368707" y="5215"/>
                    <a:pt x="473547" y="110055"/>
                    <a:pt x="473547" y="239381"/>
                  </a:cubicBezTo>
                  <a:close/>
                </a:path>
              </a:pathLst>
            </a:custGeom>
            <a:solidFill>
              <a:srgbClr val="1F74F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1" name="Forma Livre: Forma 20"/>
            <p:cNvSpPr/>
            <p:nvPr/>
          </p:nvSpPr>
          <p:spPr>
            <a:xfrm>
              <a:off x="4921084" y="3395761"/>
              <a:ext cx="472404" cy="472404"/>
            </a:xfrm>
            <a:custGeom>
              <a:avLst/>
              <a:gdLst>
                <a:gd name="connsiteX0" fmla="*/ 473547 w 472403"/>
                <a:gd name="connsiteY0" fmla="*/ 239381 h 472403"/>
                <a:gd name="connsiteX1" fmla="*/ 239381 w 472403"/>
                <a:gd name="connsiteY1" fmla="*/ 473547 h 472403"/>
                <a:gd name="connsiteX2" fmla="*/ 5215 w 472403"/>
                <a:gd name="connsiteY2" fmla="*/ 239381 h 472403"/>
                <a:gd name="connsiteX3" fmla="*/ 239381 w 472403"/>
                <a:gd name="connsiteY3" fmla="*/ 5215 h 472403"/>
                <a:gd name="connsiteX4" fmla="*/ 473547 w 472403"/>
                <a:gd name="connsiteY4" fmla="*/ 239381 h 47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403" h="472403">
                  <a:moveTo>
                    <a:pt x="473547" y="239381"/>
                  </a:moveTo>
                  <a:cubicBezTo>
                    <a:pt x="473547" y="368707"/>
                    <a:pt x="368707" y="473547"/>
                    <a:pt x="239381" y="473547"/>
                  </a:cubicBezTo>
                  <a:cubicBezTo>
                    <a:pt x="110055" y="473547"/>
                    <a:pt x="5215" y="368707"/>
                    <a:pt x="5215" y="239381"/>
                  </a:cubicBezTo>
                  <a:cubicBezTo>
                    <a:pt x="5215" y="110055"/>
                    <a:pt x="110055" y="5215"/>
                    <a:pt x="239381" y="5215"/>
                  </a:cubicBezTo>
                  <a:cubicBezTo>
                    <a:pt x="368707" y="5215"/>
                    <a:pt x="473547" y="110055"/>
                    <a:pt x="473547" y="239381"/>
                  </a:cubicBezTo>
                  <a:close/>
                </a:path>
              </a:pathLst>
            </a:custGeom>
            <a:solidFill>
              <a:srgbClr val="1F74F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2" name="Forma Livre: Forma 21"/>
            <p:cNvSpPr/>
            <p:nvPr/>
          </p:nvSpPr>
          <p:spPr>
            <a:xfrm>
              <a:off x="5453817" y="3395761"/>
              <a:ext cx="472404" cy="472404"/>
            </a:xfrm>
            <a:custGeom>
              <a:avLst/>
              <a:gdLst>
                <a:gd name="connsiteX0" fmla="*/ 473547 w 472403"/>
                <a:gd name="connsiteY0" fmla="*/ 239381 h 472403"/>
                <a:gd name="connsiteX1" fmla="*/ 239381 w 472403"/>
                <a:gd name="connsiteY1" fmla="*/ 473547 h 472403"/>
                <a:gd name="connsiteX2" fmla="*/ 5215 w 472403"/>
                <a:gd name="connsiteY2" fmla="*/ 239381 h 472403"/>
                <a:gd name="connsiteX3" fmla="*/ 239381 w 472403"/>
                <a:gd name="connsiteY3" fmla="*/ 5215 h 472403"/>
                <a:gd name="connsiteX4" fmla="*/ 473547 w 472403"/>
                <a:gd name="connsiteY4" fmla="*/ 239381 h 47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403" h="472403">
                  <a:moveTo>
                    <a:pt x="473547" y="239381"/>
                  </a:moveTo>
                  <a:cubicBezTo>
                    <a:pt x="473547" y="368707"/>
                    <a:pt x="368707" y="473547"/>
                    <a:pt x="239381" y="473547"/>
                  </a:cubicBezTo>
                  <a:cubicBezTo>
                    <a:pt x="110055" y="473547"/>
                    <a:pt x="5215" y="368707"/>
                    <a:pt x="5215" y="239381"/>
                  </a:cubicBezTo>
                  <a:cubicBezTo>
                    <a:pt x="5215" y="110055"/>
                    <a:pt x="110055" y="5215"/>
                    <a:pt x="239381" y="5215"/>
                  </a:cubicBezTo>
                  <a:cubicBezTo>
                    <a:pt x="368707" y="5215"/>
                    <a:pt x="473547" y="110055"/>
                    <a:pt x="473547" y="239381"/>
                  </a:cubicBezTo>
                  <a:close/>
                </a:path>
              </a:pathLst>
            </a:custGeom>
            <a:solidFill>
              <a:srgbClr val="1F74F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3" name="Forma Livre: Forma 22"/>
            <p:cNvSpPr/>
            <p:nvPr/>
          </p:nvSpPr>
          <p:spPr>
            <a:xfrm>
              <a:off x="6010520" y="3395761"/>
              <a:ext cx="472404" cy="472404"/>
            </a:xfrm>
            <a:custGeom>
              <a:avLst/>
              <a:gdLst>
                <a:gd name="connsiteX0" fmla="*/ 473547 w 472403"/>
                <a:gd name="connsiteY0" fmla="*/ 239381 h 472403"/>
                <a:gd name="connsiteX1" fmla="*/ 239381 w 472403"/>
                <a:gd name="connsiteY1" fmla="*/ 473547 h 472403"/>
                <a:gd name="connsiteX2" fmla="*/ 5215 w 472403"/>
                <a:gd name="connsiteY2" fmla="*/ 239381 h 472403"/>
                <a:gd name="connsiteX3" fmla="*/ 239381 w 472403"/>
                <a:gd name="connsiteY3" fmla="*/ 5215 h 472403"/>
                <a:gd name="connsiteX4" fmla="*/ 473547 w 472403"/>
                <a:gd name="connsiteY4" fmla="*/ 239381 h 47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403" h="472403">
                  <a:moveTo>
                    <a:pt x="473547" y="239381"/>
                  </a:moveTo>
                  <a:cubicBezTo>
                    <a:pt x="473547" y="368707"/>
                    <a:pt x="368707" y="473547"/>
                    <a:pt x="239381" y="473547"/>
                  </a:cubicBezTo>
                  <a:cubicBezTo>
                    <a:pt x="110055" y="473547"/>
                    <a:pt x="5215" y="368707"/>
                    <a:pt x="5215" y="239381"/>
                  </a:cubicBezTo>
                  <a:cubicBezTo>
                    <a:pt x="5215" y="110055"/>
                    <a:pt x="110055" y="5215"/>
                    <a:pt x="239381" y="5215"/>
                  </a:cubicBezTo>
                  <a:cubicBezTo>
                    <a:pt x="368707" y="5215"/>
                    <a:pt x="473547" y="110055"/>
                    <a:pt x="473547" y="239381"/>
                  </a:cubicBezTo>
                  <a:close/>
                </a:path>
              </a:pathLst>
            </a:custGeom>
            <a:solidFill>
              <a:srgbClr val="1F74F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4" name="Forma Livre: Forma 23"/>
            <p:cNvSpPr/>
            <p:nvPr/>
          </p:nvSpPr>
          <p:spPr>
            <a:xfrm>
              <a:off x="6553182" y="3395761"/>
              <a:ext cx="472404" cy="472404"/>
            </a:xfrm>
            <a:custGeom>
              <a:avLst/>
              <a:gdLst>
                <a:gd name="connsiteX0" fmla="*/ 473547 w 472403"/>
                <a:gd name="connsiteY0" fmla="*/ 239381 h 472403"/>
                <a:gd name="connsiteX1" fmla="*/ 239381 w 472403"/>
                <a:gd name="connsiteY1" fmla="*/ 473547 h 472403"/>
                <a:gd name="connsiteX2" fmla="*/ 5216 w 472403"/>
                <a:gd name="connsiteY2" fmla="*/ 239381 h 472403"/>
                <a:gd name="connsiteX3" fmla="*/ 239381 w 472403"/>
                <a:gd name="connsiteY3" fmla="*/ 5215 h 472403"/>
                <a:gd name="connsiteX4" fmla="*/ 473547 w 472403"/>
                <a:gd name="connsiteY4" fmla="*/ 239381 h 47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403" h="472403">
                  <a:moveTo>
                    <a:pt x="473547" y="239381"/>
                  </a:moveTo>
                  <a:cubicBezTo>
                    <a:pt x="473547" y="368707"/>
                    <a:pt x="368707" y="473547"/>
                    <a:pt x="239381" y="473547"/>
                  </a:cubicBezTo>
                  <a:cubicBezTo>
                    <a:pt x="110055" y="473547"/>
                    <a:pt x="5216" y="368707"/>
                    <a:pt x="5216" y="239381"/>
                  </a:cubicBezTo>
                  <a:cubicBezTo>
                    <a:pt x="5216" y="110055"/>
                    <a:pt x="110055" y="5215"/>
                    <a:pt x="239381" y="5215"/>
                  </a:cubicBezTo>
                  <a:cubicBezTo>
                    <a:pt x="368707" y="5215"/>
                    <a:pt x="473547" y="110055"/>
                    <a:pt x="473547" y="239381"/>
                  </a:cubicBezTo>
                  <a:close/>
                </a:path>
              </a:pathLst>
            </a:custGeom>
            <a:solidFill>
              <a:srgbClr val="1F74F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5" name="Forma Livre: Forma 24"/>
            <p:cNvSpPr/>
            <p:nvPr/>
          </p:nvSpPr>
          <p:spPr>
            <a:xfrm>
              <a:off x="7085915" y="3395761"/>
              <a:ext cx="472404" cy="472404"/>
            </a:xfrm>
            <a:custGeom>
              <a:avLst/>
              <a:gdLst>
                <a:gd name="connsiteX0" fmla="*/ 473547 w 472403"/>
                <a:gd name="connsiteY0" fmla="*/ 239381 h 472403"/>
                <a:gd name="connsiteX1" fmla="*/ 239381 w 472403"/>
                <a:gd name="connsiteY1" fmla="*/ 473547 h 472403"/>
                <a:gd name="connsiteX2" fmla="*/ 5215 w 472403"/>
                <a:gd name="connsiteY2" fmla="*/ 239381 h 472403"/>
                <a:gd name="connsiteX3" fmla="*/ 239381 w 472403"/>
                <a:gd name="connsiteY3" fmla="*/ 5215 h 472403"/>
                <a:gd name="connsiteX4" fmla="*/ 473547 w 472403"/>
                <a:gd name="connsiteY4" fmla="*/ 239381 h 47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403" h="472403">
                  <a:moveTo>
                    <a:pt x="473547" y="239381"/>
                  </a:moveTo>
                  <a:cubicBezTo>
                    <a:pt x="473547" y="368707"/>
                    <a:pt x="368707" y="473547"/>
                    <a:pt x="239381" y="473547"/>
                  </a:cubicBezTo>
                  <a:cubicBezTo>
                    <a:pt x="110055" y="473547"/>
                    <a:pt x="5215" y="368707"/>
                    <a:pt x="5215" y="239381"/>
                  </a:cubicBezTo>
                  <a:cubicBezTo>
                    <a:pt x="5215" y="110055"/>
                    <a:pt x="110055" y="5215"/>
                    <a:pt x="239381" y="5215"/>
                  </a:cubicBezTo>
                  <a:cubicBezTo>
                    <a:pt x="368707" y="5215"/>
                    <a:pt x="473547" y="110055"/>
                    <a:pt x="473547" y="239381"/>
                  </a:cubicBezTo>
                  <a:close/>
                </a:path>
              </a:pathLst>
            </a:custGeom>
            <a:solidFill>
              <a:srgbClr val="1F74F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6" name="Forma Livre: Forma 25"/>
            <p:cNvSpPr/>
            <p:nvPr/>
          </p:nvSpPr>
          <p:spPr>
            <a:xfrm>
              <a:off x="7642626" y="3395761"/>
              <a:ext cx="472404" cy="472404"/>
            </a:xfrm>
            <a:custGeom>
              <a:avLst/>
              <a:gdLst>
                <a:gd name="connsiteX0" fmla="*/ 473547 w 472403"/>
                <a:gd name="connsiteY0" fmla="*/ 239381 h 472403"/>
                <a:gd name="connsiteX1" fmla="*/ 239381 w 472403"/>
                <a:gd name="connsiteY1" fmla="*/ 473547 h 472403"/>
                <a:gd name="connsiteX2" fmla="*/ 5216 w 472403"/>
                <a:gd name="connsiteY2" fmla="*/ 239381 h 472403"/>
                <a:gd name="connsiteX3" fmla="*/ 239381 w 472403"/>
                <a:gd name="connsiteY3" fmla="*/ 5215 h 472403"/>
                <a:gd name="connsiteX4" fmla="*/ 473547 w 472403"/>
                <a:gd name="connsiteY4" fmla="*/ 239381 h 47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403" h="472403">
                  <a:moveTo>
                    <a:pt x="473547" y="239381"/>
                  </a:moveTo>
                  <a:cubicBezTo>
                    <a:pt x="473547" y="368707"/>
                    <a:pt x="368707" y="473547"/>
                    <a:pt x="239381" y="473547"/>
                  </a:cubicBezTo>
                  <a:cubicBezTo>
                    <a:pt x="110055" y="473547"/>
                    <a:pt x="5216" y="368707"/>
                    <a:pt x="5216" y="239381"/>
                  </a:cubicBezTo>
                  <a:cubicBezTo>
                    <a:pt x="5216" y="110055"/>
                    <a:pt x="110055" y="5215"/>
                    <a:pt x="239381" y="5215"/>
                  </a:cubicBezTo>
                  <a:cubicBezTo>
                    <a:pt x="368707" y="5215"/>
                    <a:pt x="473547" y="110055"/>
                    <a:pt x="473547" y="239381"/>
                  </a:cubicBezTo>
                  <a:close/>
                </a:path>
              </a:pathLst>
            </a:custGeom>
            <a:solidFill>
              <a:srgbClr val="1F74F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" name="Forma Livre: Forma 26"/>
            <p:cNvSpPr/>
            <p:nvPr/>
          </p:nvSpPr>
          <p:spPr>
            <a:xfrm>
              <a:off x="8195526" y="3395761"/>
              <a:ext cx="472404" cy="472404"/>
            </a:xfrm>
            <a:custGeom>
              <a:avLst/>
              <a:gdLst>
                <a:gd name="connsiteX0" fmla="*/ 473547 w 472403"/>
                <a:gd name="connsiteY0" fmla="*/ 239381 h 472403"/>
                <a:gd name="connsiteX1" fmla="*/ 239381 w 472403"/>
                <a:gd name="connsiteY1" fmla="*/ 473547 h 472403"/>
                <a:gd name="connsiteX2" fmla="*/ 5215 w 472403"/>
                <a:gd name="connsiteY2" fmla="*/ 239381 h 472403"/>
                <a:gd name="connsiteX3" fmla="*/ 239381 w 472403"/>
                <a:gd name="connsiteY3" fmla="*/ 5215 h 472403"/>
                <a:gd name="connsiteX4" fmla="*/ 473547 w 472403"/>
                <a:gd name="connsiteY4" fmla="*/ 239381 h 47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403" h="472403">
                  <a:moveTo>
                    <a:pt x="473547" y="239381"/>
                  </a:moveTo>
                  <a:cubicBezTo>
                    <a:pt x="473547" y="368707"/>
                    <a:pt x="368707" y="473547"/>
                    <a:pt x="239381" y="473547"/>
                  </a:cubicBezTo>
                  <a:cubicBezTo>
                    <a:pt x="110055" y="473547"/>
                    <a:pt x="5215" y="368707"/>
                    <a:pt x="5215" y="239381"/>
                  </a:cubicBezTo>
                  <a:cubicBezTo>
                    <a:pt x="5215" y="110055"/>
                    <a:pt x="110055" y="5215"/>
                    <a:pt x="239381" y="5215"/>
                  </a:cubicBezTo>
                  <a:cubicBezTo>
                    <a:pt x="368707" y="5215"/>
                    <a:pt x="473547" y="110055"/>
                    <a:pt x="473547" y="239381"/>
                  </a:cubicBezTo>
                  <a:close/>
                </a:path>
              </a:pathLst>
            </a:custGeom>
            <a:solidFill>
              <a:srgbClr val="1F74F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" name="Forma Livre: Forma 27"/>
            <p:cNvSpPr/>
            <p:nvPr/>
          </p:nvSpPr>
          <p:spPr>
            <a:xfrm>
              <a:off x="5115668" y="2567249"/>
              <a:ext cx="40724" cy="24435"/>
            </a:xfrm>
            <a:custGeom>
              <a:avLst/>
              <a:gdLst>
                <a:gd name="connsiteX0" fmla="*/ 6109 w 40724"/>
                <a:gd name="connsiteY0" fmla="*/ 6109 h 24434"/>
                <a:gd name="connsiteX1" fmla="*/ 39519 w 40724"/>
                <a:gd name="connsiteY1" fmla="*/ 6109 h 24434"/>
                <a:gd name="connsiteX2" fmla="*/ 39519 w 40724"/>
                <a:gd name="connsiteY2" fmla="*/ 25779 h 24434"/>
                <a:gd name="connsiteX3" fmla="*/ 6109 w 40724"/>
                <a:gd name="connsiteY3" fmla="*/ 25779 h 2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724" h="24434">
                  <a:moveTo>
                    <a:pt x="6109" y="6109"/>
                  </a:moveTo>
                  <a:lnTo>
                    <a:pt x="39519" y="6109"/>
                  </a:lnTo>
                  <a:lnTo>
                    <a:pt x="39519" y="25779"/>
                  </a:lnTo>
                  <a:lnTo>
                    <a:pt x="6109" y="2577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1" name="Forma Livre: Forma 30"/>
            <p:cNvSpPr/>
            <p:nvPr/>
          </p:nvSpPr>
          <p:spPr>
            <a:xfrm>
              <a:off x="5115668" y="2527885"/>
              <a:ext cx="105884" cy="24435"/>
            </a:xfrm>
            <a:custGeom>
              <a:avLst/>
              <a:gdLst>
                <a:gd name="connsiteX0" fmla="*/ 6109 w 105883"/>
                <a:gd name="connsiteY0" fmla="*/ 6109 h 24434"/>
                <a:gd name="connsiteX1" fmla="*/ 104507 w 105883"/>
                <a:gd name="connsiteY1" fmla="*/ 6109 h 24434"/>
                <a:gd name="connsiteX2" fmla="*/ 104507 w 105883"/>
                <a:gd name="connsiteY2" fmla="*/ 25795 h 24434"/>
                <a:gd name="connsiteX3" fmla="*/ 6109 w 105883"/>
                <a:gd name="connsiteY3" fmla="*/ 25795 h 2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83" h="24434">
                  <a:moveTo>
                    <a:pt x="6109" y="6109"/>
                  </a:moveTo>
                  <a:lnTo>
                    <a:pt x="104507" y="6109"/>
                  </a:lnTo>
                  <a:lnTo>
                    <a:pt x="104507" y="25795"/>
                  </a:lnTo>
                  <a:lnTo>
                    <a:pt x="6109" y="25795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2" name="Forma Livre: Forma 31"/>
            <p:cNvSpPr/>
            <p:nvPr/>
          </p:nvSpPr>
          <p:spPr>
            <a:xfrm>
              <a:off x="5115668" y="2449164"/>
              <a:ext cx="105884" cy="24435"/>
            </a:xfrm>
            <a:custGeom>
              <a:avLst/>
              <a:gdLst>
                <a:gd name="connsiteX0" fmla="*/ 6109 w 105883"/>
                <a:gd name="connsiteY0" fmla="*/ 6109 h 24434"/>
                <a:gd name="connsiteX1" fmla="*/ 104507 w 105883"/>
                <a:gd name="connsiteY1" fmla="*/ 6109 h 24434"/>
                <a:gd name="connsiteX2" fmla="*/ 104507 w 105883"/>
                <a:gd name="connsiteY2" fmla="*/ 25779 h 24434"/>
                <a:gd name="connsiteX3" fmla="*/ 6109 w 105883"/>
                <a:gd name="connsiteY3" fmla="*/ 25779 h 2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83" h="24434">
                  <a:moveTo>
                    <a:pt x="6109" y="6109"/>
                  </a:moveTo>
                  <a:lnTo>
                    <a:pt x="104507" y="6109"/>
                  </a:lnTo>
                  <a:lnTo>
                    <a:pt x="104507" y="25779"/>
                  </a:lnTo>
                  <a:lnTo>
                    <a:pt x="6109" y="2577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" name="Forma Livre: Forma 33"/>
            <p:cNvSpPr/>
            <p:nvPr/>
          </p:nvSpPr>
          <p:spPr>
            <a:xfrm>
              <a:off x="5105829" y="2488529"/>
              <a:ext cx="122173" cy="24435"/>
            </a:xfrm>
            <a:custGeom>
              <a:avLst/>
              <a:gdLst>
                <a:gd name="connsiteX0" fmla="*/ 6109 w 122173"/>
                <a:gd name="connsiteY0" fmla="*/ 6109 h 24434"/>
                <a:gd name="connsiteX1" fmla="*/ 124193 w 122173"/>
                <a:gd name="connsiteY1" fmla="*/ 6109 h 24434"/>
                <a:gd name="connsiteX2" fmla="*/ 124193 w 122173"/>
                <a:gd name="connsiteY2" fmla="*/ 25787 h 24434"/>
                <a:gd name="connsiteX3" fmla="*/ 6109 w 122173"/>
                <a:gd name="connsiteY3" fmla="*/ 25787 h 2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173" h="24434">
                  <a:moveTo>
                    <a:pt x="6109" y="6109"/>
                  </a:moveTo>
                  <a:lnTo>
                    <a:pt x="124193" y="6109"/>
                  </a:lnTo>
                  <a:lnTo>
                    <a:pt x="124193" y="25787"/>
                  </a:lnTo>
                  <a:lnTo>
                    <a:pt x="6109" y="25787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7" name="Forma Livre: Forma 36"/>
            <p:cNvSpPr/>
            <p:nvPr/>
          </p:nvSpPr>
          <p:spPr>
            <a:xfrm>
              <a:off x="5161385" y="2478681"/>
              <a:ext cx="162898" cy="138463"/>
            </a:xfrm>
            <a:custGeom>
              <a:avLst/>
              <a:gdLst>
                <a:gd name="connsiteX0" fmla="*/ 49317 w 162897"/>
                <a:gd name="connsiteY0" fmla="*/ 134521 h 138463"/>
                <a:gd name="connsiteX1" fmla="*/ 6109 w 162897"/>
                <a:gd name="connsiteY1" fmla="*/ 99808 h 138463"/>
                <a:gd name="connsiteX2" fmla="*/ 18415 w 162897"/>
                <a:gd name="connsiteY2" fmla="*/ 84438 h 138463"/>
                <a:gd name="connsiteX3" fmla="*/ 47876 w 162897"/>
                <a:gd name="connsiteY3" fmla="*/ 108123 h 138463"/>
                <a:gd name="connsiteX4" fmla="*/ 149899 w 162897"/>
                <a:gd name="connsiteY4" fmla="*/ 6109 h 138463"/>
                <a:gd name="connsiteX5" fmla="*/ 163802 w 162897"/>
                <a:gd name="connsiteY5" fmla="*/ 20020 h 13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897" h="138463">
                  <a:moveTo>
                    <a:pt x="49317" y="134521"/>
                  </a:moveTo>
                  <a:lnTo>
                    <a:pt x="6109" y="99808"/>
                  </a:lnTo>
                  <a:lnTo>
                    <a:pt x="18415" y="84438"/>
                  </a:lnTo>
                  <a:lnTo>
                    <a:pt x="47876" y="108123"/>
                  </a:lnTo>
                  <a:lnTo>
                    <a:pt x="149899" y="6109"/>
                  </a:lnTo>
                  <a:lnTo>
                    <a:pt x="163802" y="20020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8" name="Forma Livre: Forma 37"/>
            <p:cNvSpPr/>
            <p:nvPr/>
          </p:nvSpPr>
          <p:spPr>
            <a:xfrm>
              <a:off x="5066457" y="2390106"/>
              <a:ext cx="203622" cy="268781"/>
            </a:xfrm>
            <a:custGeom>
              <a:avLst/>
              <a:gdLst>
                <a:gd name="connsiteX0" fmla="*/ 183244 w 203622"/>
                <a:gd name="connsiteY0" fmla="*/ 183252 h 268781"/>
                <a:gd name="connsiteX1" fmla="*/ 183244 w 203622"/>
                <a:gd name="connsiteY1" fmla="*/ 245585 h 268781"/>
                <a:gd name="connsiteX2" fmla="*/ 25795 w 203622"/>
                <a:gd name="connsiteY2" fmla="*/ 245585 h 268781"/>
                <a:gd name="connsiteX3" fmla="*/ 25795 w 203622"/>
                <a:gd name="connsiteY3" fmla="*/ 25795 h 268781"/>
                <a:gd name="connsiteX4" fmla="*/ 183244 w 203622"/>
                <a:gd name="connsiteY4" fmla="*/ 25795 h 268781"/>
                <a:gd name="connsiteX5" fmla="*/ 183244 w 203622"/>
                <a:gd name="connsiteY5" fmla="*/ 132411 h 268781"/>
                <a:gd name="connsiteX6" fmla="*/ 202930 w 203622"/>
                <a:gd name="connsiteY6" fmla="*/ 112742 h 268781"/>
                <a:gd name="connsiteX7" fmla="*/ 202930 w 203622"/>
                <a:gd name="connsiteY7" fmla="*/ 6109 h 268781"/>
                <a:gd name="connsiteX8" fmla="*/ 6109 w 203622"/>
                <a:gd name="connsiteY8" fmla="*/ 6109 h 268781"/>
                <a:gd name="connsiteX9" fmla="*/ 6109 w 203622"/>
                <a:gd name="connsiteY9" fmla="*/ 265271 h 268781"/>
                <a:gd name="connsiteX10" fmla="*/ 202930 w 203622"/>
                <a:gd name="connsiteY10" fmla="*/ 265271 h 268781"/>
                <a:gd name="connsiteX11" fmla="*/ 202930 w 203622"/>
                <a:gd name="connsiteY11" fmla="*/ 163566 h 26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3622" h="268781">
                  <a:moveTo>
                    <a:pt x="183244" y="183252"/>
                  </a:moveTo>
                  <a:lnTo>
                    <a:pt x="183244" y="245585"/>
                  </a:lnTo>
                  <a:lnTo>
                    <a:pt x="25795" y="245585"/>
                  </a:lnTo>
                  <a:lnTo>
                    <a:pt x="25795" y="25795"/>
                  </a:lnTo>
                  <a:lnTo>
                    <a:pt x="183244" y="25795"/>
                  </a:lnTo>
                  <a:lnTo>
                    <a:pt x="183244" y="132411"/>
                  </a:lnTo>
                  <a:lnTo>
                    <a:pt x="202930" y="112742"/>
                  </a:lnTo>
                  <a:lnTo>
                    <a:pt x="202930" y="6109"/>
                  </a:lnTo>
                  <a:lnTo>
                    <a:pt x="6109" y="6109"/>
                  </a:lnTo>
                  <a:lnTo>
                    <a:pt x="6109" y="265271"/>
                  </a:lnTo>
                  <a:lnTo>
                    <a:pt x="202930" y="265271"/>
                  </a:lnTo>
                  <a:lnTo>
                    <a:pt x="202930" y="163566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9" name="Forma Livre: Forma 38"/>
            <p:cNvSpPr/>
            <p:nvPr/>
          </p:nvSpPr>
          <p:spPr>
            <a:xfrm>
              <a:off x="5576156" y="2392411"/>
              <a:ext cx="260637" cy="236202"/>
            </a:xfrm>
            <a:custGeom>
              <a:avLst/>
              <a:gdLst>
                <a:gd name="connsiteX0" fmla="*/ 258731 w 260636"/>
                <a:gd name="connsiteY0" fmla="*/ 237709 h 236201"/>
                <a:gd name="connsiteX1" fmla="*/ 6109 w 260636"/>
                <a:gd name="connsiteY1" fmla="*/ 237709 h 236201"/>
                <a:gd name="connsiteX2" fmla="*/ 6109 w 260636"/>
                <a:gd name="connsiteY2" fmla="*/ 58749 h 236201"/>
                <a:gd name="connsiteX3" fmla="*/ 174529 w 260636"/>
                <a:gd name="connsiteY3" fmla="*/ 58749 h 236201"/>
                <a:gd name="connsiteX4" fmla="*/ 174529 w 260636"/>
                <a:gd name="connsiteY4" fmla="*/ 79828 h 236201"/>
                <a:gd name="connsiteX5" fmla="*/ 27163 w 260636"/>
                <a:gd name="connsiteY5" fmla="*/ 79828 h 236201"/>
                <a:gd name="connsiteX6" fmla="*/ 27163 w 260636"/>
                <a:gd name="connsiteY6" fmla="*/ 216654 h 236201"/>
                <a:gd name="connsiteX7" fmla="*/ 237766 w 260636"/>
                <a:gd name="connsiteY7" fmla="*/ 216654 h 236201"/>
                <a:gd name="connsiteX8" fmla="*/ 237766 w 260636"/>
                <a:gd name="connsiteY8" fmla="*/ 6109 h 236201"/>
                <a:gd name="connsiteX9" fmla="*/ 258731 w 260636"/>
                <a:gd name="connsiteY9" fmla="*/ 6109 h 236201"/>
                <a:gd name="connsiteX10" fmla="*/ 258731 w 260636"/>
                <a:gd name="connsiteY10" fmla="*/ 237709 h 236201"/>
                <a:gd name="connsiteX11" fmla="*/ 258731 w 260636"/>
                <a:gd name="connsiteY11" fmla="*/ 237709 h 23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0636" h="236201">
                  <a:moveTo>
                    <a:pt x="258731" y="237709"/>
                  </a:moveTo>
                  <a:lnTo>
                    <a:pt x="6109" y="237709"/>
                  </a:lnTo>
                  <a:lnTo>
                    <a:pt x="6109" y="58749"/>
                  </a:lnTo>
                  <a:lnTo>
                    <a:pt x="174529" y="58749"/>
                  </a:lnTo>
                  <a:lnTo>
                    <a:pt x="174529" y="79828"/>
                  </a:lnTo>
                  <a:lnTo>
                    <a:pt x="27163" y="79828"/>
                  </a:lnTo>
                  <a:lnTo>
                    <a:pt x="27163" y="216654"/>
                  </a:lnTo>
                  <a:lnTo>
                    <a:pt x="237766" y="216654"/>
                  </a:lnTo>
                  <a:lnTo>
                    <a:pt x="237766" y="6109"/>
                  </a:lnTo>
                  <a:lnTo>
                    <a:pt x="258731" y="6109"/>
                  </a:lnTo>
                  <a:lnTo>
                    <a:pt x="258731" y="237709"/>
                  </a:lnTo>
                  <a:lnTo>
                    <a:pt x="258731" y="2377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0" name="Forma Livre: Forma 39"/>
            <p:cNvSpPr/>
            <p:nvPr/>
          </p:nvSpPr>
          <p:spPr>
            <a:xfrm>
              <a:off x="5765712" y="2445051"/>
              <a:ext cx="32580" cy="146608"/>
            </a:xfrm>
            <a:custGeom>
              <a:avLst/>
              <a:gdLst>
                <a:gd name="connsiteX0" fmla="*/ 27082 w 32579"/>
                <a:gd name="connsiteY0" fmla="*/ 6109 h 146608"/>
                <a:gd name="connsiteX1" fmla="*/ 6109 w 32579"/>
                <a:gd name="connsiteY1" fmla="*/ 6109 h 146608"/>
                <a:gd name="connsiteX2" fmla="*/ 6109 w 32579"/>
                <a:gd name="connsiteY2" fmla="*/ 142967 h 146608"/>
                <a:gd name="connsiteX3" fmla="*/ 27082 w 32579"/>
                <a:gd name="connsiteY3" fmla="*/ 142967 h 146608"/>
                <a:gd name="connsiteX4" fmla="*/ 27082 w 32579"/>
                <a:gd name="connsiteY4" fmla="*/ 6109 h 14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79" h="146608">
                  <a:moveTo>
                    <a:pt x="27082" y="6109"/>
                  </a:moveTo>
                  <a:lnTo>
                    <a:pt x="6109" y="6109"/>
                  </a:lnTo>
                  <a:lnTo>
                    <a:pt x="6109" y="142967"/>
                  </a:lnTo>
                  <a:lnTo>
                    <a:pt x="27082" y="142967"/>
                  </a:lnTo>
                  <a:lnTo>
                    <a:pt x="27082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1" name="Forma Livre: Forma 40"/>
            <p:cNvSpPr/>
            <p:nvPr/>
          </p:nvSpPr>
          <p:spPr>
            <a:xfrm>
              <a:off x="5723603" y="2529278"/>
              <a:ext cx="32580" cy="57014"/>
            </a:xfrm>
            <a:custGeom>
              <a:avLst/>
              <a:gdLst>
                <a:gd name="connsiteX0" fmla="*/ 27082 w 32579"/>
                <a:gd name="connsiteY0" fmla="*/ 6109 h 57014"/>
                <a:gd name="connsiteX1" fmla="*/ 6109 w 32579"/>
                <a:gd name="connsiteY1" fmla="*/ 6109 h 57014"/>
                <a:gd name="connsiteX2" fmla="*/ 6109 w 32579"/>
                <a:gd name="connsiteY2" fmla="*/ 58733 h 57014"/>
                <a:gd name="connsiteX3" fmla="*/ 27082 w 32579"/>
                <a:gd name="connsiteY3" fmla="*/ 58733 h 57014"/>
                <a:gd name="connsiteX4" fmla="*/ 27082 w 32579"/>
                <a:gd name="connsiteY4" fmla="*/ 6109 h 57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79" h="57014">
                  <a:moveTo>
                    <a:pt x="27082" y="6109"/>
                  </a:moveTo>
                  <a:lnTo>
                    <a:pt x="6109" y="6109"/>
                  </a:lnTo>
                  <a:lnTo>
                    <a:pt x="6109" y="58733"/>
                  </a:lnTo>
                  <a:lnTo>
                    <a:pt x="27082" y="58733"/>
                  </a:lnTo>
                  <a:lnTo>
                    <a:pt x="27082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2" name="Forma Livre: Forma 41"/>
            <p:cNvSpPr/>
            <p:nvPr/>
          </p:nvSpPr>
          <p:spPr>
            <a:xfrm>
              <a:off x="5618338" y="2487152"/>
              <a:ext cx="48869" cy="32580"/>
            </a:xfrm>
            <a:custGeom>
              <a:avLst/>
              <a:gdLst>
                <a:gd name="connsiteX0" fmla="*/ 48136 w 48869"/>
                <a:gd name="connsiteY0" fmla="*/ 6109 h 32579"/>
                <a:gd name="connsiteX1" fmla="*/ 6109 w 48869"/>
                <a:gd name="connsiteY1" fmla="*/ 6109 h 32579"/>
                <a:gd name="connsiteX2" fmla="*/ 6109 w 48869"/>
                <a:gd name="connsiteY2" fmla="*/ 27147 h 32579"/>
                <a:gd name="connsiteX3" fmla="*/ 48136 w 48869"/>
                <a:gd name="connsiteY3" fmla="*/ 27147 h 32579"/>
                <a:gd name="connsiteX4" fmla="*/ 48136 w 48869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32579">
                  <a:moveTo>
                    <a:pt x="48136" y="6109"/>
                  </a:moveTo>
                  <a:lnTo>
                    <a:pt x="6109" y="6109"/>
                  </a:lnTo>
                  <a:lnTo>
                    <a:pt x="6109" y="27147"/>
                  </a:lnTo>
                  <a:lnTo>
                    <a:pt x="48136" y="27147"/>
                  </a:lnTo>
                  <a:lnTo>
                    <a:pt x="48136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/>
            <p:cNvSpPr/>
            <p:nvPr/>
          </p:nvSpPr>
          <p:spPr>
            <a:xfrm>
              <a:off x="5618338" y="2529278"/>
              <a:ext cx="89594" cy="32580"/>
            </a:xfrm>
            <a:custGeom>
              <a:avLst/>
              <a:gdLst>
                <a:gd name="connsiteX0" fmla="*/ 6109 w 89593"/>
                <a:gd name="connsiteY0" fmla="*/ 6109 h 32579"/>
                <a:gd name="connsiteX1" fmla="*/ 90237 w 89593"/>
                <a:gd name="connsiteY1" fmla="*/ 6109 h 32579"/>
                <a:gd name="connsiteX2" fmla="*/ 90237 w 89593"/>
                <a:gd name="connsiteY2" fmla="*/ 27155 h 32579"/>
                <a:gd name="connsiteX3" fmla="*/ 6109 w 89593"/>
                <a:gd name="connsiteY3" fmla="*/ 27155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93" h="32579">
                  <a:moveTo>
                    <a:pt x="6109" y="6109"/>
                  </a:moveTo>
                  <a:lnTo>
                    <a:pt x="90237" y="6109"/>
                  </a:lnTo>
                  <a:lnTo>
                    <a:pt x="90237" y="27155"/>
                  </a:lnTo>
                  <a:lnTo>
                    <a:pt x="6109" y="27155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8" name="Forma Livre: Forma 47"/>
            <p:cNvSpPr/>
            <p:nvPr/>
          </p:nvSpPr>
          <p:spPr>
            <a:xfrm>
              <a:off x="5618338" y="2529278"/>
              <a:ext cx="89594" cy="32580"/>
            </a:xfrm>
            <a:custGeom>
              <a:avLst/>
              <a:gdLst>
                <a:gd name="connsiteX0" fmla="*/ 90237 w 89593"/>
                <a:gd name="connsiteY0" fmla="*/ 6109 h 32579"/>
                <a:gd name="connsiteX1" fmla="*/ 6109 w 89593"/>
                <a:gd name="connsiteY1" fmla="*/ 6109 h 32579"/>
                <a:gd name="connsiteX2" fmla="*/ 6109 w 89593"/>
                <a:gd name="connsiteY2" fmla="*/ 27155 h 32579"/>
                <a:gd name="connsiteX3" fmla="*/ 90237 w 89593"/>
                <a:gd name="connsiteY3" fmla="*/ 27155 h 32579"/>
                <a:gd name="connsiteX4" fmla="*/ 90237 w 89593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593" h="32579">
                  <a:moveTo>
                    <a:pt x="90237" y="6109"/>
                  </a:moveTo>
                  <a:lnTo>
                    <a:pt x="6109" y="6109"/>
                  </a:lnTo>
                  <a:lnTo>
                    <a:pt x="6109" y="27155"/>
                  </a:lnTo>
                  <a:lnTo>
                    <a:pt x="90237" y="27155"/>
                  </a:lnTo>
                  <a:lnTo>
                    <a:pt x="90237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9" name="Forma Livre: Forma 48"/>
            <p:cNvSpPr/>
            <p:nvPr/>
          </p:nvSpPr>
          <p:spPr>
            <a:xfrm>
              <a:off x="4486703" y="2393364"/>
              <a:ext cx="260637" cy="260637"/>
            </a:xfrm>
            <a:custGeom>
              <a:avLst/>
              <a:gdLst>
                <a:gd name="connsiteX0" fmla="*/ 216622 w 260636"/>
                <a:gd name="connsiteY0" fmla="*/ 174545 h 260636"/>
                <a:gd name="connsiteX1" fmla="*/ 176019 w 260636"/>
                <a:gd name="connsiteY1" fmla="*/ 206115 h 260636"/>
                <a:gd name="connsiteX2" fmla="*/ 158728 w 260636"/>
                <a:gd name="connsiteY2" fmla="*/ 206115 h 260636"/>
                <a:gd name="connsiteX3" fmla="*/ 142943 w 260636"/>
                <a:gd name="connsiteY3" fmla="*/ 185060 h 260636"/>
                <a:gd name="connsiteX4" fmla="*/ 142943 w 260636"/>
                <a:gd name="connsiteY4" fmla="*/ 121913 h 260636"/>
                <a:gd name="connsiteX5" fmla="*/ 176019 w 260636"/>
                <a:gd name="connsiteY5" fmla="*/ 121913 h 260636"/>
                <a:gd name="connsiteX6" fmla="*/ 216622 w 260636"/>
                <a:gd name="connsiteY6" fmla="*/ 153474 h 260636"/>
                <a:gd name="connsiteX7" fmla="*/ 258723 w 260636"/>
                <a:gd name="connsiteY7" fmla="*/ 111373 h 260636"/>
                <a:gd name="connsiteX8" fmla="*/ 216622 w 260636"/>
                <a:gd name="connsiteY8" fmla="*/ 69272 h 260636"/>
                <a:gd name="connsiteX9" fmla="*/ 176019 w 260636"/>
                <a:gd name="connsiteY9" fmla="*/ 100850 h 260636"/>
                <a:gd name="connsiteX10" fmla="*/ 142943 w 260636"/>
                <a:gd name="connsiteY10" fmla="*/ 100850 h 260636"/>
                <a:gd name="connsiteX11" fmla="*/ 142943 w 260636"/>
                <a:gd name="connsiteY11" fmla="*/ 79795 h 260636"/>
                <a:gd name="connsiteX12" fmla="*/ 106112 w 260636"/>
                <a:gd name="connsiteY12" fmla="*/ 37687 h 260636"/>
                <a:gd name="connsiteX13" fmla="*/ 88804 w 260636"/>
                <a:gd name="connsiteY13" fmla="*/ 37687 h 260636"/>
                <a:gd name="connsiteX14" fmla="*/ 48210 w 260636"/>
                <a:gd name="connsiteY14" fmla="*/ 6109 h 260636"/>
                <a:gd name="connsiteX15" fmla="*/ 6109 w 260636"/>
                <a:gd name="connsiteY15" fmla="*/ 48218 h 260636"/>
                <a:gd name="connsiteX16" fmla="*/ 48210 w 260636"/>
                <a:gd name="connsiteY16" fmla="*/ 90319 h 260636"/>
                <a:gd name="connsiteX17" fmla="*/ 88804 w 260636"/>
                <a:gd name="connsiteY17" fmla="*/ 58741 h 260636"/>
                <a:gd name="connsiteX18" fmla="*/ 106112 w 260636"/>
                <a:gd name="connsiteY18" fmla="*/ 58741 h 260636"/>
                <a:gd name="connsiteX19" fmla="*/ 121896 w 260636"/>
                <a:gd name="connsiteY19" fmla="*/ 79804 h 260636"/>
                <a:gd name="connsiteX20" fmla="*/ 121896 w 260636"/>
                <a:gd name="connsiteY20" fmla="*/ 185052 h 260636"/>
                <a:gd name="connsiteX21" fmla="*/ 158736 w 260636"/>
                <a:gd name="connsiteY21" fmla="*/ 227153 h 260636"/>
                <a:gd name="connsiteX22" fmla="*/ 176027 w 260636"/>
                <a:gd name="connsiteY22" fmla="*/ 227153 h 260636"/>
                <a:gd name="connsiteX23" fmla="*/ 216638 w 260636"/>
                <a:gd name="connsiteY23" fmla="*/ 258731 h 260636"/>
                <a:gd name="connsiteX24" fmla="*/ 258739 w 260636"/>
                <a:gd name="connsiteY24" fmla="*/ 216630 h 260636"/>
                <a:gd name="connsiteX25" fmla="*/ 216622 w 260636"/>
                <a:gd name="connsiteY25" fmla="*/ 174545 h 260636"/>
                <a:gd name="connsiteX26" fmla="*/ 216622 w 260636"/>
                <a:gd name="connsiteY26" fmla="*/ 90335 h 260636"/>
                <a:gd name="connsiteX27" fmla="*/ 237676 w 260636"/>
                <a:gd name="connsiteY27" fmla="*/ 111390 h 260636"/>
                <a:gd name="connsiteX28" fmla="*/ 216622 w 260636"/>
                <a:gd name="connsiteY28" fmla="*/ 132436 h 260636"/>
                <a:gd name="connsiteX29" fmla="*/ 195567 w 260636"/>
                <a:gd name="connsiteY29" fmla="*/ 111390 h 260636"/>
                <a:gd name="connsiteX30" fmla="*/ 216622 w 260636"/>
                <a:gd name="connsiteY30" fmla="*/ 90335 h 260636"/>
                <a:gd name="connsiteX31" fmla="*/ 48201 w 260636"/>
                <a:gd name="connsiteY31" fmla="*/ 69289 h 260636"/>
                <a:gd name="connsiteX32" fmla="*/ 27155 w 260636"/>
                <a:gd name="connsiteY32" fmla="*/ 48234 h 260636"/>
                <a:gd name="connsiteX33" fmla="*/ 48201 w 260636"/>
                <a:gd name="connsiteY33" fmla="*/ 27180 h 260636"/>
                <a:gd name="connsiteX34" fmla="*/ 69256 w 260636"/>
                <a:gd name="connsiteY34" fmla="*/ 48234 h 260636"/>
                <a:gd name="connsiteX35" fmla="*/ 48201 w 260636"/>
                <a:gd name="connsiteY35" fmla="*/ 69289 h 260636"/>
                <a:gd name="connsiteX36" fmla="*/ 216622 w 260636"/>
                <a:gd name="connsiteY36" fmla="*/ 237701 h 260636"/>
                <a:gd name="connsiteX37" fmla="*/ 195567 w 260636"/>
                <a:gd name="connsiteY37" fmla="*/ 216646 h 260636"/>
                <a:gd name="connsiteX38" fmla="*/ 216622 w 260636"/>
                <a:gd name="connsiteY38" fmla="*/ 195600 h 260636"/>
                <a:gd name="connsiteX39" fmla="*/ 237676 w 260636"/>
                <a:gd name="connsiteY39" fmla="*/ 216646 h 260636"/>
                <a:gd name="connsiteX40" fmla="*/ 216622 w 260636"/>
                <a:gd name="connsiteY40" fmla="*/ 237701 h 260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60636" h="260636">
                  <a:moveTo>
                    <a:pt x="216622" y="174545"/>
                  </a:moveTo>
                  <a:cubicBezTo>
                    <a:pt x="197049" y="174545"/>
                    <a:pt x="180735" y="188009"/>
                    <a:pt x="176019" y="206115"/>
                  </a:cubicBezTo>
                  <a:lnTo>
                    <a:pt x="158728" y="206115"/>
                  </a:lnTo>
                  <a:cubicBezTo>
                    <a:pt x="150143" y="206115"/>
                    <a:pt x="142943" y="196488"/>
                    <a:pt x="142943" y="185060"/>
                  </a:cubicBezTo>
                  <a:lnTo>
                    <a:pt x="142943" y="121913"/>
                  </a:lnTo>
                  <a:lnTo>
                    <a:pt x="176019" y="121913"/>
                  </a:lnTo>
                  <a:cubicBezTo>
                    <a:pt x="180735" y="140019"/>
                    <a:pt x="197058" y="153474"/>
                    <a:pt x="216622" y="153474"/>
                  </a:cubicBezTo>
                  <a:cubicBezTo>
                    <a:pt x="239851" y="153474"/>
                    <a:pt x="258723" y="134595"/>
                    <a:pt x="258723" y="111373"/>
                  </a:cubicBezTo>
                  <a:cubicBezTo>
                    <a:pt x="258723" y="88169"/>
                    <a:pt x="239843" y="69272"/>
                    <a:pt x="216622" y="69272"/>
                  </a:cubicBezTo>
                  <a:cubicBezTo>
                    <a:pt x="197049" y="69272"/>
                    <a:pt x="180735" y="82760"/>
                    <a:pt x="176019" y="100850"/>
                  </a:cubicBezTo>
                  <a:lnTo>
                    <a:pt x="142943" y="100850"/>
                  </a:lnTo>
                  <a:lnTo>
                    <a:pt x="142943" y="79795"/>
                  </a:lnTo>
                  <a:cubicBezTo>
                    <a:pt x="142943" y="56583"/>
                    <a:pt x="126409" y="37687"/>
                    <a:pt x="106112" y="37687"/>
                  </a:cubicBezTo>
                  <a:lnTo>
                    <a:pt x="88804" y="37687"/>
                  </a:lnTo>
                  <a:cubicBezTo>
                    <a:pt x="84096" y="19605"/>
                    <a:pt x="67782" y="6109"/>
                    <a:pt x="48210" y="6109"/>
                  </a:cubicBezTo>
                  <a:cubicBezTo>
                    <a:pt x="24980" y="6109"/>
                    <a:pt x="6109" y="25013"/>
                    <a:pt x="6109" y="48218"/>
                  </a:cubicBezTo>
                  <a:cubicBezTo>
                    <a:pt x="6109" y="71447"/>
                    <a:pt x="24989" y="90319"/>
                    <a:pt x="48210" y="90319"/>
                  </a:cubicBezTo>
                  <a:cubicBezTo>
                    <a:pt x="67782" y="90319"/>
                    <a:pt x="84096" y="76872"/>
                    <a:pt x="88804" y="58741"/>
                  </a:cubicBezTo>
                  <a:lnTo>
                    <a:pt x="106112" y="58741"/>
                  </a:lnTo>
                  <a:cubicBezTo>
                    <a:pt x="114664" y="58741"/>
                    <a:pt x="121896" y="68401"/>
                    <a:pt x="121896" y="79804"/>
                  </a:cubicBezTo>
                  <a:lnTo>
                    <a:pt x="121896" y="185052"/>
                  </a:lnTo>
                  <a:cubicBezTo>
                    <a:pt x="121896" y="208281"/>
                    <a:pt x="138431" y="227153"/>
                    <a:pt x="158736" y="227153"/>
                  </a:cubicBezTo>
                  <a:lnTo>
                    <a:pt x="176027" y="227153"/>
                  </a:lnTo>
                  <a:cubicBezTo>
                    <a:pt x="180743" y="245259"/>
                    <a:pt x="197066" y="258731"/>
                    <a:pt x="216638" y="258731"/>
                  </a:cubicBezTo>
                  <a:cubicBezTo>
                    <a:pt x="239859" y="258731"/>
                    <a:pt x="258739" y="239851"/>
                    <a:pt x="258739" y="216630"/>
                  </a:cubicBezTo>
                  <a:cubicBezTo>
                    <a:pt x="258731" y="193441"/>
                    <a:pt x="239851" y="174545"/>
                    <a:pt x="216622" y="174545"/>
                  </a:cubicBezTo>
                  <a:close/>
                  <a:moveTo>
                    <a:pt x="216622" y="90335"/>
                  </a:moveTo>
                  <a:cubicBezTo>
                    <a:pt x="228212" y="90335"/>
                    <a:pt x="237676" y="99783"/>
                    <a:pt x="237676" y="111390"/>
                  </a:cubicBezTo>
                  <a:cubicBezTo>
                    <a:pt x="237676" y="122996"/>
                    <a:pt x="228212" y="132436"/>
                    <a:pt x="216622" y="132436"/>
                  </a:cubicBezTo>
                  <a:cubicBezTo>
                    <a:pt x="205015" y="132436"/>
                    <a:pt x="195567" y="122996"/>
                    <a:pt x="195567" y="111390"/>
                  </a:cubicBezTo>
                  <a:cubicBezTo>
                    <a:pt x="195575" y="99791"/>
                    <a:pt x="205015" y="90335"/>
                    <a:pt x="216622" y="90335"/>
                  </a:cubicBezTo>
                  <a:close/>
                  <a:moveTo>
                    <a:pt x="48201" y="69289"/>
                  </a:moveTo>
                  <a:cubicBezTo>
                    <a:pt x="36595" y="69289"/>
                    <a:pt x="27155" y="59849"/>
                    <a:pt x="27155" y="48234"/>
                  </a:cubicBezTo>
                  <a:cubicBezTo>
                    <a:pt x="27155" y="36644"/>
                    <a:pt x="36603" y="27180"/>
                    <a:pt x="48201" y="27180"/>
                  </a:cubicBezTo>
                  <a:cubicBezTo>
                    <a:pt x="59800" y="27180"/>
                    <a:pt x="69256" y="36644"/>
                    <a:pt x="69256" y="48234"/>
                  </a:cubicBezTo>
                  <a:cubicBezTo>
                    <a:pt x="69256" y="59841"/>
                    <a:pt x="59808" y="69289"/>
                    <a:pt x="48201" y="69289"/>
                  </a:cubicBezTo>
                  <a:close/>
                  <a:moveTo>
                    <a:pt x="216622" y="237701"/>
                  </a:moveTo>
                  <a:cubicBezTo>
                    <a:pt x="205015" y="237701"/>
                    <a:pt x="195567" y="228261"/>
                    <a:pt x="195567" y="216646"/>
                  </a:cubicBezTo>
                  <a:cubicBezTo>
                    <a:pt x="195567" y="205031"/>
                    <a:pt x="205015" y="195600"/>
                    <a:pt x="216622" y="195600"/>
                  </a:cubicBezTo>
                  <a:cubicBezTo>
                    <a:pt x="228212" y="195600"/>
                    <a:pt x="237676" y="205031"/>
                    <a:pt x="237676" y="216646"/>
                  </a:cubicBezTo>
                  <a:cubicBezTo>
                    <a:pt x="237676" y="228261"/>
                    <a:pt x="228220" y="237701"/>
                    <a:pt x="216622" y="237701"/>
                  </a:cubicBez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2" name="Forma Livre: Forma 51"/>
            <p:cNvSpPr/>
            <p:nvPr/>
          </p:nvSpPr>
          <p:spPr>
            <a:xfrm>
              <a:off x="8317857" y="2456975"/>
              <a:ext cx="195477" cy="179188"/>
            </a:xfrm>
            <a:custGeom>
              <a:avLst/>
              <a:gdLst>
                <a:gd name="connsiteX0" fmla="*/ 196683 w 195477"/>
                <a:gd name="connsiteY0" fmla="*/ 173421 h 179187"/>
                <a:gd name="connsiteX1" fmla="*/ 194459 w 195477"/>
                <a:gd name="connsiteY1" fmla="*/ 173421 h 179187"/>
                <a:gd name="connsiteX2" fmla="*/ 8324 w 195477"/>
                <a:gd name="connsiteY2" fmla="*/ 173421 h 179187"/>
                <a:gd name="connsiteX3" fmla="*/ 6109 w 195477"/>
                <a:gd name="connsiteY3" fmla="*/ 173421 h 179187"/>
                <a:gd name="connsiteX4" fmla="*/ 6109 w 195477"/>
                <a:gd name="connsiteY4" fmla="*/ 171198 h 179187"/>
                <a:gd name="connsiteX5" fmla="*/ 6109 w 195477"/>
                <a:gd name="connsiteY5" fmla="*/ 8324 h 179187"/>
                <a:gd name="connsiteX6" fmla="*/ 6109 w 195477"/>
                <a:gd name="connsiteY6" fmla="*/ 6109 h 179187"/>
                <a:gd name="connsiteX7" fmla="*/ 8324 w 195477"/>
                <a:gd name="connsiteY7" fmla="*/ 6109 h 179187"/>
                <a:gd name="connsiteX8" fmla="*/ 194459 w 195477"/>
                <a:gd name="connsiteY8" fmla="*/ 6109 h 179187"/>
                <a:gd name="connsiteX9" fmla="*/ 196683 w 195477"/>
                <a:gd name="connsiteY9" fmla="*/ 6109 h 179187"/>
                <a:gd name="connsiteX10" fmla="*/ 196683 w 195477"/>
                <a:gd name="connsiteY10" fmla="*/ 8324 h 179187"/>
                <a:gd name="connsiteX11" fmla="*/ 196683 w 195477"/>
                <a:gd name="connsiteY11" fmla="*/ 80708 h 179187"/>
                <a:gd name="connsiteX12" fmla="*/ 196683 w 195477"/>
                <a:gd name="connsiteY12" fmla="*/ 82915 h 179187"/>
                <a:gd name="connsiteX13" fmla="*/ 194459 w 195477"/>
                <a:gd name="connsiteY13" fmla="*/ 82915 h 179187"/>
                <a:gd name="connsiteX14" fmla="*/ 173804 w 195477"/>
                <a:gd name="connsiteY14" fmla="*/ 82915 h 179187"/>
                <a:gd name="connsiteX15" fmla="*/ 171589 w 195477"/>
                <a:gd name="connsiteY15" fmla="*/ 82915 h 179187"/>
                <a:gd name="connsiteX16" fmla="*/ 171589 w 195477"/>
                <a:gd name="connsiteY16" fmla="*/ 80708 h 179187"/>
                <a:gd name="connsiteX17" fmla="*/ 171589 w 195477"/>
                <a:gd name="connsiteY17" fmla="*/ 28629 h 179187"/>
                <a:gd name="connsiteX18" fmla="*/ 31219 w 195477"/>
                <a:gd name="connsiteY18" fmla="*/ 28629 h 179187"/>
                <a:gd name="connsiteX19" fmla="*/ 31219 w 195477"/>
                <a:gd name="connsiteY19" fmla="*/ 150860 h 179187"/>
                <a:gd name="connsiteX20" fmla="*/ 171572 w 195477"/>
                <a:gd name="connsiteY20" fmla="*/ 150860 h 179187"/>
                <a:gd name="connsiteX21" fmla="*/ 171572 w 195477"/>
                <a:gd name="connsiteY21" fmla="*/ 135002 h 179187"/>
                <a:gd name="connsiteX22" fmla="*/ 171572 w 195477"/>
                <a:gd name="connsiteY22" fmla="*/ 132778 h 179187"/>
                <a:gd name="connsiteX23" fmla="*/ 173787 w 195477"/>
                <a:gd name="connsiteY23" fmla="*/ 132778 h 179187"/>
                <a:gd name="connsiteX24" fmla="*/ 194443 w 195477"/>
                <a:gd name="connsiteY24" fmla="*/ 132778 h 179187"/>
                <a:gd name="connsiteX25" fmla="*/ 196667 w 195477"/>
                <a:gd name="connsiteY25" fmla="*/ 132778 h 179187"/>
                <a:gd name="connsiteX26" fmla="*/ 196667 w 195477"/>
                <a:gd name="connsiteY26" fmla="*/ 135002 h 179187"/>
                <a:gd name="connsiteX27" fmla="*/ 196667 w 195477"/>
                <a:gd name="connsiteY27" fmla="*/ 171189 h 179187"/>
                <a:gd name="connsiteX28" fmla="*/ 196667 w 195477"/>
                <a:gd name="connsiteY28" fmla="*/ 173421 h 1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5477" h="179187">
                  <a:moveTo>
                    <a:pt x="196683" y="173421"/>
                  </a:moveTo>
                  <a:lnTo>
                    <a:pt x="194459" y="173421"/>
                  </a:lnTo>
                  <a:lnTo>
                    <a:pt x="8324" y="173421"/>
                  </a:lnTo>
                  <a:lnTo>
                    <a:pt x="6109" y="173421"/>
                  </a:lnTo>
                  <a:lnTo>
                    <a:pt x="6109" y="171198"/>
                  </a:lnTo>
                  <a:lnTo>
                    <a:pt x="6109" y="8324"/>
                  </a:lnTo>
                  <a:lnTo>
                    <a:pt x="6109" y="6109"/>
                  </a:lnTo>
                  <a:lnTo>
                    <a:pt x="8324" y="6109"/>
                  </a:lnTo>
                  <a:lnTo>
                    <a:pt x="194459" y="6109"/>
                  </a:lnTo>
                  <a:lnTo>
                    <a:pt x="196683" y="6109"/>
                  </a:lnTo>
                  <a:lnTo>
                    <a:pt x="196683" y="8324"/>
                  </a:lnTo>
                  <a:lnTo>
                    <a:pt x="196683" y="80708"/>
                  </a:lnTo>
                  <a:lnTo>
                    <a:pt x="196683" y="82915"/>
                  </a:lnTo>
                  <a:lnTo>
                    <a:pt x="194459" y="82915"/>
                  </a:lnTo>
                  <a:lnTo>
                    <a:pt x="173804" y="82915"/>
                  </a:lnTo>
                  <a:lnTo>
                    <a:pt x="171589" y="82915"/>
                  </a:lnTo>
                  <a:lnTo>
                    <a:pt x="171589" y="80708"/>
                  </a:lnTo>
                  <a:lnTo>
                    <a:pt x="171589" y="28629"/>
                  </a:lnTo>
                  <a:lnTo>
                    <a:pt x="31219" y="28629"/>
                  </a:lnTo>
                  <a:lnTo>
                    <a:pt x="31219" y="150860"/>
                  </a:lnTo>
                  <a:lnTo>
                    <a:pt x="171572" y="150860"/>
                  </a:lnTo>
                  <a:lnTo>
                    <a:pt x="171572" y="135002"/>
                  </a:lnTo>
                  <a:lnTo>
                    <a:pt x="171572" y="132778"/>
                  </a:lnTo>
                  <a:lnTo>
                    <a:pt x="173787" y="132778"/>
                  </a:lnTo>
                  <a:lnTo>
                    <a:pt x="194443" y="132778"/>
                  </a:lnTo>
                  <a:lnTo>
                    <a:pt x="196667" y="132778"/>
                  </a:lnTo>
                  <a:lnTo>
                    <a:pt x="196667" y="135002"/>
                  </a:lnTo>
                  <a:lnTo>
                    <a:pt x="196667" y="171189"/>
                  </a:lnTo>
                  <a:lnTo>
                    <a:pt x="196667" y="173421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/>
            <p:cNvSpPr/>
            <p:nvPr/>
          </p:nvSpPr>
          <p:spPr>
            <a:xfrm>
              <a:off x="8317857" y="2456975"/>
              <a:ext cx="195477" cy="179188"/>
            </a:xfrm>
            <a:custGeom>
              <a:avLst/>
              <a:gdLst>
                <a:gd name="connsiteX0" fmla="*/ 196683 w 195477"/>
                <a:gd name="connsiteY0" fmla="*/ 173421 h 179187"/>
                <a:gd name="connsiteX1" fmla="*/ 194459 w 195477"/>
                <a:gd name="connsiteY1" fmla="*/ 173421 h 179187"/>
                <a:gd name="connsiteX2" fmla="*/ 8324 w 195477"/>
                <a:gd name="connsiteY2" fmla="*/ 173421 h 179187"/>
                <a:gd name="connsiteX3" fmla="*/ 6109 w 195477"/>
                <a:gd name="connsiteY3" fmla="*/ 173421 h 179187"/>
                <a:gd name="connsiteX4" fmla="*/ 6109 w 195477"/>
                <a:gd name="connsiteY4" fmla="*/ 171198 h 179187"/>
                <a:gd name="connsiteX5" fmla="*/ 6109 w 195477"/>
                <a:gd name="connsiteY5" fmla="*/ 8324 h 179187"/>
                <a:gd name="connsiteX6" fmla="*/ 6109 w 195477"/>
                <a:gd name="connsiteY6" fmla="*/ 6109 h 179187"/>
                <a:gd name="connsiteX7" fmla="*/ 8324 w 195477"/>
                <a:gd name="connsiteY7" fmla="*/ 6109 h 179187"/>
                <a:gd name="connsiteX8" fmla="*/ 194459 w 195477"/>
                <a:gd name="connsiteY8" fmla="*/ 6109 h 179187"/>
                <a:gd name="connsiteX9" fmla="*/ 196683 w 195477"/>
                <a:gd name="connsiteY9" fmla="*/ 6109 h 179187"/>
                <a:gd name="connsiteX10" fmla="*/ 196683 w 195477"/>
                <a:gd name="connsiteY10" fmla="*/ 8324 h 179187"/>
                <a:gd name="connsiteX11" fmla="*/ 196683 w 195477"/>
                <a:gd name="connsiteY11" fmla="*/ 80708 h 179187"/>
                <a:gd name="connsiteX12" fmla="*/ 196683 w 195477"/>
                <a:gd name="connsiteY12" fmla="*/ 82915 h 179187"/>
                <a:gd name="connsiteX13" fmla="*/ 194459 w 195477"/>
                <a:gd name="connsiteY13" fmla="*/ 82915 h 179187"/>
                <a:gd name="connsiteX14" fmla="*/ 173804 w 195477"/>
                <a:gd name="connsiteY14" fmla="*/ 82915 h 179187"/>
                <a:gd name="connsiteX15" fmla="*/ 171589 w 195477"/>
                <a:gd name="connsiteY15" fmla="*/ 82915 h 179187"/>
                <a:gd name="connsiteX16" fmla="*/ 171589 w 195477"/>
                <a:gd name="connsiteY16" fmla="*/ 80708 h 179187"/>
                <a:gd name="connsiteX17" fmla="*/ 171589 w 195477"/>
                <a:gd name="connsiteY17" fmla="*/ 28629 h 179187"/>
                <a:gd name="connsiteX18" fmla="*/ 31219 w 195477"/>
                <a:gd name="connsiteY18" fmla="*/ 28629 h 179187"/>
                <a:gd name="connsiteX19" fmla="*/ 31219 w 195477"/>
                <a:gd name="connsiteY19" fmla="*/ 150860 h 179187"/>
                <a:gd name="connsiteX20" fmla="*/ 171572 w 195477"/>
                <a:gd name="connsiteY20" fmla="*/ 150860 h 179187"/>
                <a:gd name="connsiteX21" fmla="*/ 171572 w 195477"/>
                <a:gd name="connsiteY21" fmla="*/ 135002 h 179187"/>
                <a:gd name="connsiteX22" fmla="*/ 171572 w 195477"/>
                <a:gd name="connsiteY22" fmla="*/ 132778 h 179187"/>
                <a:gd name="connsiteX23" fmla="*/ 173787 w 195477"/>
                <a:gd name="connsiteY23" fmla="*/ 132778 h 179187"/>
                <a:gd name="connsiteX24" fmla="*/ 194443 w 195477"/>
                <a:gd name="connsiteY24" fmla="*/ 132778 h 179187"/>
                <a:gd name="connsiteX25" fmla="*/ 196667 w 195477"/>
                <a:gd name="connsiteY25" fmla="*/ 132778 h 179187"/>
                <a:gd name="connsiteX26" fmla="*/ 196667 w 195477"/>
                <a:gd name="connsiteY26" fmla="*/ 135002 h 179187"/>
                <a:gd name="connsiteX27" fmla="*/ 196667 w 195477"/>
                <a:gd name="connsiteY27" fmla="*/ 171189 h 179187"/>
                <a:gd name="connsiteX28" fmla="*/ 196667 w 195477"/>
                <a:gd name="connsiteY28" fmla="*/ 173421 h 1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5477" h="179187">
                  <a:moveTo>
                    <a:pt x="196683" y="173421"/>
                  </a:moveTo>
                  <a:lnTo>
                    <a:pt x="194459" y="173421"/>
                  </a:lnTo>
                  <a:lnTo>
                    <a:pt x="8324" y="173421"/>
                  </a:lnTo>
                  <a:lnTo>
                    <a:pt x="6109" y="173421"/>
                  </a:lnTo>
                  <a:lnTo>
                    <a:pt x="6109" y="171198"/>
                  </a:lnTo>
                  <a:lnTo>
                    <a:pt x="6109" y="8324"/>
                  </a:lnTo>
                  <a:lnTo>
                    <a:pt x="6109" y="6109"/>
                  </a:lnTo>
                  <a:lnTo>
                    <a:pt x="8324" y="6109"/>
                  </a:lnTo>
                  <a:lnTo>
                    <a:pt x="194459" y="6109"/>
                  </a:lnTo>
                  <a:lnTo>
                    <a:pt x="196683" y="6109"/>
                  </a:lnTo>
                  <a:lnTo>
                    <a:pt x="196683" y="8324"/>
                  </a:lnTo>
                  <a:lnTo>
                    <a:pt x="196683" y="80708"/>
                  </a:lnTo>
                  <a:lnTo>
                    <a:pt x="196683" y="82915"/>
                  </a:lnTo>
                  <a:lnTo>
                    <a:pt x="194459" y="82915"/>
                  </a:lnTo>
                  <a:lnTo>
                    <a:pt x="173804" y="82915"/>
                  </a:lnTo>
                  <a:lnTo>
                    <a:pt x="171589" y="82915"/>
                  </a:lnTo>
                  <a:lnTo>
                    <a:pt x="171589" y="80708"/>
                  </a:lnTo>
                  <a:lnTo>
                    <a:pt x="171589" y="28629"/>
                  </a:lnTo>
                  <a:lnTo>
                    <a:pt x="31219" y="28629"/>
                  </a:lnTo>
                  <a:lnTo>
                    <a:pt x="31219" y="150860"/>
                  </a:lnTo>
                  <a:lnTo>
                    <a:pt x="171572" y="150860"/>
                  </a:lnTo>
                  <a:lnTo>
                    <a:pt x="171572" y="135002"/>
                  </a:lnTo>
                  <a:lnTo>
                    <a:pt x="171572" y="132778"/>
                  </a:lnTo>
                  <a:lnTo>
                    <a:pt x="173787" y="132778"/>
                  </a:lnTo>
                  <a:lnTo>
                    <a:pt x="194443" y="132778"/>
                  </a:lnTo>
                  <a:lnTo>
                    <a:pt x="196667" y="132778"/>
                  </a:lnTo>
                  <a:lnTo>
                    <a:pt x="196667" y="135002"/>
                  </a:lnTo>
                  <a:lnTo>
                    <a:pt x="196667" y="171189"/>
                  </a:lnTo>
                  <a:lnTo>
                    <a:pt x="196667" y="173421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/>
            <p:cNvSpPr/>
            <p:nvPr/>
          </p:nvSpPr>
          <p:spPr>
            <a:xfrm>
              <a:off x="8379913" y="2402690"/>
              <a:ext cx="195477" cy="179188"/>
            </a:xfrm>
            <a:custGeom>
              <a:avLst/>
              <a:gdLst>
                <a:gd name="connsiteX0" fmla="*/ 196683 w 195477"/>
                <a:gd name="connsiteY0" fmla="*/ 173413 h 179187"/>
                <a:gd name="connsiteX1" fmla="*/ 194475 w 195477"/>
                <a:gd name="connsiteY1" fmla="*/ 173413 h 179187"/>
                <a:gd name="connsiteX2" fmla="*/ 8324 w 195477"/>
                <a:gd name="connsiteY2" fmla="*/ 173413 h 179187"/>
                <a:gd name="connsiteX3" fmla="*/ 6109 w 195477"/>
                <a:gd name="connsiteY3" fmla="*/ 173413 h 179187"/>
                <a:gd name="connsiteX4" fmla="*/ 6109 w 195477"/>
                <a:gd name="connsiteY4" fmla="*/ 171189 h 179187"/>
                <a:gd name="connsiteX5" fmla="*/ 6109 w 195477"/>
                <a:gd name="connsiteY5" fmla="*/ 98789 h 179187"/>
                <a:gd name="connsiteX6" fmla="*/ 6109 w 195477"/>
                <a:gd name="connsiteY6" fmla="*/ 96574 h 179187"/>
                <a:gd name="connsiteX7" fmla="*/ 8324 w 195477"/>
                <a:gd name="connsiteY7" fmla="*/ 96574 h 179187"/>
                <a:gd name="connsiteX8" fmla="*/ 29012 w 195477"/>
                <a:gd name="connsiteY8" fmla="*/ 96574 h 179187"/>
                <a:gd name="connsiteX9" fmla="*/ 31227 w 195477"/>
                <a:gd name="connsiteY9" fmla="*/ 96574 h 179187"/>
                <a:gd name="connsiteX10" fmla="*/ 31227 w 195477"/>
                <a:gd name="connsiteY10" fmla="*/ 98789 h 179187"/>
                <a:gd name="connsiteX11" fmla="*/ 31227 w 195477"/>
                <a:gd name="connsiteY11" fmla="*/ 150876 h 179187"/>
                <a:gd name="connsiteX12" fmla="*/ 171572 w 195477"/>
                <a:gd name="connsiteY12" fmla="*/ 150876 h 179187"/>
                <a:gd name="connsiteX13" fmla="*/ 171572 w 195477"/>
                <a:gd name="connsiteY13" fmla="*/ 28637 h 179187"/>
                <a:gd name="connsiteX14" fmla="*/ 31227 w 195477"/>
                <a:gd name="connsiteY14" fmla="*/ 28637 h 179187"/>
                <a:gd name="connsiteX15" fmla="*/ 31227 w 195477"/>
                <a:gd name="connsiteY15" fmla="*/ 44512 h 179187"/>
                <a:gd name="connsiteX16" fmla="*/ 31227 w 195477"/>
                <a:gd name="connsiteY16" fmla="*/ 46719 h 179187"/>
                <a:gd name="connsiteX17" fmla="*/ 29012 w 195477"/>
                <a:gd name="connsiteY17" fmla="*/ 46719 h 179187"/>
                <a:gd name="connsiteX18" fmla="*/ 8324 w 195477"/>
                <a:gd name="connsiteY18" fmla="*/ 46719 h 179187"/>
                <a:gd name="connsiteX19" fmla="*/ 6109 w 195477"/>
                <a:gd name="connsiteY19" fmla="*/ 46719 h 179187"/>
                <a:gd name="connsiteX20" fmla="*/ 6109 w 195477"/>
                <a:gd name="connsiteY20" fmla="*/ 44512 h 179187"/>
                <a:gd name="connsiteX21" fmla="*/ 6109 w 195477"/>
                <a:gd name="connsiteY21" fmla="*/ 8324 h 179187"/>
                <a:gd name="connsiteX22" fmla="*/ 6109 w 195477"/>
                <a:gd name="connsiteY22" fmla="*/ 6109 h 179187"/>
                <a:gd name="connsiteX23" fmla="*/ 8324 w 195477"/>
                <a:gd name="connsiteY23" fmla="*/ 6109 h 179187"/>
                <a:gd name="connsiteX24" fmla="*/ 194475 w 195477"/>
                <a:gd name="connsiteY24" fmla="*/ 6109 h 179187"/>
                <a:gd name="connsiteX25" fmla="*/ 196683 w 195477"/>
                <a:gd name="connsiteY25" fmla="*/ 6109 h 179187"/>
                <a:gd name="connsiteX26" fmla="*/ 196683 w 195477"/>
                <a:gd name="connsiteY26" fmla="*/ 8324 h 179187"/>
                <a:gd name="connsiteX27" fmla="*/ 196683 w 195477"/>
                <a:gd name="connsiteY27" fmla="*/ 171206 h 179187"/>
                <a:gd name="connsiteX28" fmla="*/ 196683 w 195477"/>
                <a:gd name="connsiteY28" fmla="*/ 173413 h 1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5477" h="179187">
                  <a:moveTo>
                    <a:pt x="196683" y="173413"/>
                  </a:moveTo>
                  <a:lnTo>
                    <a:pt x="194475" y="173413"/>
                  </a:lnTo>
                  <a:lnTo>
                    <a:pt x="8324" y="173413"/>
                  </a:lnTo>
                  <a:lnTo>
                    <a:pt x="6109" y="173413"/>
                  </a:lnTo>
                  <a:lnTo>
                    <a:pt x="6109" y="171189"/>
                  </a:lnTo>
                  <a:lnTo>
                    <a:pt x="6109" y="98789"/>
                  </a:lnTo>
                  <a:lnTo>
                    <a:pt x="6109" y="96574"/>
                  </a:lnTo>
                  <a:lnTo>
                    <a:pt x="8324" y="96574"/>
                  </a:lnTo>
                  <a:lnTo>
                    <a:pt x="29012" y="96574"/>
                  </a:lnTo>
                  <a:lnTo>
                    <a:pt x="31227" y="96574"/>
                  </a:lnTo>
                  <a:lnTo>
                    <a:pt x="31227" y="98789"/>
                  </a:lnTo>
                  <a:lnTo>
                    <a:pt x="31227" y="150876"/>
                  </a:lnTo>
                  <a:lnTo>
                    <a:pt x="171572" y="150876"/>
                  </a:lnTo>
                  <a:lnTo>
                    <a:pt x="171572" y="28637"/>
                  </a:lnTo>
                  <a:lnTo>
                    <a:pt x="31227" y="28637"/>
                  </a:lnTo>
                  <a:lnTo>
                    <a:pt x="31227" y="44512"/>
                  </a:lnTo>
                  <a:lnTo>
                    <a:pt x="31227" y="46719"/>
                  </a:lnTo>
                  <a:lnTo>
                    <a:pt x="29012" y="46719"/>
                  </a:lnTo>
                  <a:lnTo>
                    <a:pt x="8324" y="46719"/>
                  </a:lnTo>
                  <a:lnTo>
                    <a:pt x="6109" y="46719"/>
                  </a:lnTo>
                  <a:lnTo>
                    <a:pt x="6109" y="44512"/>
                  </a:lnTo>
                  <a:lnTo>
                    <a:pt x="6109" y="8324"/>
                  </a:lnTo>
                  <a:lnTo>
                    <a:pt x="6109" y="6109"/>
                  </a:lnTo>
                  <a:lnTo>
                    <a:pt x="8324" y="6109"/>
                  </a:lnTo>
                  <a:lnTo>
                    <a:pt x="194475" y="6109"/>
                  </a:lnTo>
                  <a:lnTo>
                    <a:pt x="196683" y="6109"/>
                  </a:lnTo>
                  <a:lnTo>
                    <a:pt x="196683" y="8324"/>
                  </a:lnTo>
                  <a:lnTo>
                    <a:pt x="196683" y="171206"/>
                  </a:lnTo>
                  <a:lnTo>
                    <a:pt x="196683" y="173413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5" name="Forma Livre: Forma 54"/>
            <p:cNvSpPr/>
            <p:nvPr/>
          </p:nvSpPr>
          <p:spPr>
            <a:xfrm>
              <a:off x="8379913" y="2402690"/>
              <a:ext cx="195477" cy="179188"/>
            </a:xfrm>
            <a:custGeom>
              <a:avLst/>
              <a:gdLst>
                <a:gd name="connsiteX0" fmla="*/ 196683 w 195477"/>
                <a:gd name="connsiteY0" fmla="*/ 173413 h 179187"/>
                <a:gd name="connsiteX1" fmla="*/ 194475 w 195477"/>
                <a:gd name="connsiteY1" fmla="*/ 173413 h 179187"/>
                <a:gd name="connsiteX2" fmla="*/ 8324 w 195477"/>
                <a:gd name="connsiteY2" fmla="*/ 173413 h 179187"/>
                <a:gd name="connsiteX3" fmla="*/ 6109 w 195477"/>
                <a:gd name="connsiteY3" fmla="*/ 173413 h 179187"/>
                <a:gd name="connsiteX4" fmla="*/ 6109 w 195477"/>
                <a:gd name="connsiteY4" fmla="*/ 171189 h 179187"/>
                <a:gd name="connsiteX5" fmla="*/ 6109 w 195477"/>
                <a:gd name="connsiteY5" fmla="*/ 98789 h 179187"/>
                <a:gd name="connsiteX6" fmla="*/ 6109 w 195477"/>
                <a:gd name="connsiteY6" fmla="*/ 96574 h 179187"/>
                <a:gd name="connsiteX7" fmla="*/ 8324 w 195477"/>
                <a:gd name="connsiteY7" fmla="*/ 96574 h 179187"/>
                <a:gd name="connsiteX8" fmla="*/ 29012 w 195477"/>
                <a:gd name="connsiteY8" fmla="*/ 96574 h 179187"/>
                <a:gd name="connsiteX9" fmla="*/ 31227 w 195477"/>
                <a:gd name="connsiteY9" fmla="*/ 96574 h 179187"/>
                <a:gd name="connsiteX10" fmla="*/ 31227 w 195477"/>
                <a:gd name="connsiteY10" fmla="*/ 98789 h 179187"/>
                <a:gd name="connsiteX11" fmla="*/ 31227 w 195477"/>
                <a:gd name="connsiteY11" fmla="*/ 150876 h 179187"/>
                <a:gd name="connsiteX12" fmla="*/ 171572 w 195477"/>
                <a:gd name="connsiteY12" fmla="*/ 150876 h 179187"/>
                <a:gd name="connsiteX13" fmla="*/ 171572 w 195477"/>
                <a:gd name="connsiteY13" fmla="*/ 28637 h 179187"/>
                <a:gd name="connsiteX14" fmla="*/ 31227 w 195477"/>
                <a:gd name="connsiteY14" fmla="*/ 28637 h 179187"/>
                <a:gd name="connsiteX15" fmla="*/ 31227 w 195477"/>
                <a:gd name="connsiteY15" fmla="*/ 44512 h 179187"/>
                <a:gd name="connsiteX16" fmla="*/ 31227 w 195477"/>
                <a:gd name="connsiteY16" fmla="*/ 46719 h 179187"/>
                <a:gd name="connsiteX17" fmla="*/ 29012 w 195477"/>
                <a:gd name="connsiteY17" fmla="*/ 46719 h 179187"/>
                <a:gd name="connsiteX18" fmla="*/ 8324 w 195477"/>
                <a:gd name="connsiteY18" fmla="*/ 46719 h 179187"/>
                <a:gd name="connsiteX19" fmla="*/ 6109 w 195477"/>
                <a:gd name="connsiteY19" fmla="*/ 46719 h 179187"/>
                <a:gd name="connsiteX20" fmla="*/ 6109 w 195477"/>
                <a:gd name="connsiteY20" fmla="*/ 44512 h 179187"/>
                <a:gd name="connsiteX21" fmla="*/ 6109 w 195477"/>
                <a:gd name="connsiteY21" fmla="*/ 8324 h 179187"/>
                <a:gd name="connsiteX22" fmla="*/ 6109 w 195477"/>
                <a:gd name="connsiteY22" fmla="*/ 6109 h 179187"/>
                <a:gd name="connsiteX23" fmla="*/ 8324 w 195477"/>
                <a:gd name="connsiteY23" fmla="*/ 6109 h 179187"/>
                <a:gd name="connsiteX24" fmla="*/ 194475 w 195477"/>
                <a:gd name="connsiteY24" fmla="*/ 6109 h 179187"/>
                <a:gd name="connsiteX25" fmla="*/ 196683 w 195477"/>
                <a:gd name="connsiteY25" fmla="*/ 6109 h 179187"/>
                <a:gd name="connsiteX26" fmla="*/ 196683 w 195477"/>
                <a:gd name="connsiteY26" fmla="*/ 8324 h 179187"/>
                <a:gd name="connsiteX27" fmla="*/ 196683 w 195477"/>
                <a:gd name="connsiteY27" fmla="*/ 171206 h 179187"/>
                <a:gd name="connsiteX28" fmla="*/ 196683 w 195477"/>
                <a:gd name="connsiteY28" fmla="*/ 173413 h 1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5477" h="179187">
                  <a:moveTo>
                    <a:pt x="196683" y="173413"/>
                  </a:moveTo>
                  <a:lnTo>
                    <a:pt x="194475" y="173413"/>
                  </a:lnTo>
                  <a:lnTo>
                    <a:pt x="8324" y="173413"/>
                  </a:lnTo>
                  <a:lnTo>
                    <a:pt x="6109" y="173413"/>
                  </a:lnTo>
                  <a:lnTo>
                    <a:pt x="6109" y="171189"/>
                  </a:lnTo>
                  <a:lnTo>
                    <a:pt x="6109" y="98789"/>
                  </a:lnTo>
                  <a:lnTo>
                    <a:pt x="6109" y="96574"/>
                  </a:lnTo>
                  <a:lnTo>
                    <a:pt x="8324" y="96574"/>
                  </a:lnTo>
                  <a:lnTo>
                    <a:pt x="29012" y="96574"/>
                  </a:lnTo>
                  <a:lnTo>
                    <a:pt x="31227" y="96574"/>
                  </a:lnTo>
                  <a:lnTo>
                    <a:pt x="31227" y="98789"/>
                  </a:lnTo>
                  <a:lnTo>
                    <a:pt x="31227" y="150876"/>
                  </a:lnTo>
                  <a:lnTo>
                    <a:pt x="171572" y="150876"/>
                  </a:lnTo>
                  <a:lnTo>
                    <a:pt x="171572" y="28637"/>
                  </a:lnTo>
                  <a:lnTo>
                    <a:pt x="31227" y="28637"/>
                  </a:lnTo>
                  <a:lnTo>
                    <a:pt x="31227" y="44512"/>
                  </a:lnTo>
                  <a:lnTo>
                    <a:pt x="31227" y="46719"/>
                  </a:lnTo>
                  <a:lnTo>
                    <a:pt x="29012" y="46719"/>
                  </a:lnTo>
                  <a:lnTo>
                    <a:pt x="8324" y="46719"/>
                  </a:lnTo>
                  <a:lnTo>
                    <a:pt x="6109" y="46719"/>
                  </a:lnTo>
                  <a:lnTo>
                    <a:pt x="6109" y="44512"/>
                  </a:lnTo>
                  <a:lnTo>
                    <a:pt x="6109" y="8324"/>
                  </a:lnTo>
                  <a:lnTo>
                    <a:pt x="6109" y="6109"/>
                  </a:lnTo>
                  <a:lnTo>
                    <a:pt x="8324" y="6109"/>
                  </a:lnTo>
                  <a:lnTo>
                    <a:pt x="194475" y="6109"/>
                  </a:lnTo>
                  <a:lnTo>
                    <a:pt x="196683" y="6109"/>
                  </a:lnTo>
                  <a:lnTo>
                    <a:pt x="196683" y="8324"/>
                  </a:lnTo>
                  <a:lnTo>
                    <a:pt x="196683" y="171206"/>
                  </a:lnTo>
                  <a:lnTo>
                    <a:pt x="196683" y="173413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6" name="Forma Livre: Forma 55"/>
            <p:cNvSpPr/>
            <p:nvPr/>
          </p:nvSpPr>
          <p:spPr>
            <a:xfrm>
              <a:off x="7208246" y="2417074"/>
              <a:ext cx="260637" cy="236202"/>
            </a:xfrm>
            <a:custGeom>
              <a:avLst/>
              <a:gdLst>
                <a:gd name="connsiteX0" fmla="*/ 6109 w 260636"/>
                <a:gd name="connsiteY0" fmla="*/ 6109 h 236201"/>
                <a:gd name="connsiteX1" fmla="*/ 6109 w 260636"/>
                <a:gd name="connsiteY1" fmla="*/ 237693 h 236201"/>
                <a:gd name="connsiteX2" fmla="*/ 258739 w 260636"/>
                <a:gd name="connsiteY2" fmla="*/ 237693 h 236201"/>
                <a:gd name="connsiteX3" fmla="*/ 258739 w 260636"/>
                <a:gd name="connsiteY3" fmla="*/ 6109 h 236201"/>
                <a:gd name="connsiteX4" fmla="*/ 6109 w 260636"/>
                <a:gd name="connsiteY4" fmla="*/ 6109 h 236201"/>
                <a:gd name="connsiteX5" fmla="*/ 111373 w 260636"/>
                <a:gd name="connsiteY5" fmla="*/ 216646 h 236201"/>
                <a:gd name="connsiteX6" fmla="*/ 27155 w 260636"/>
                <a:gd name="connsiteY6" fmla="*/ 216646 h 236201"/>
                <a:gd name="connsiteX7" fmla="*/ 27155 w 260636"/>
                <a:gd name="connsiteY7" fmla="*/ 111390 h 236201"/>
                <a:gd name="connsiteX8" fmla="*/ 111373 w 260636"/>
                <a:gd name="connsiteY8" fmla="*/ 111390 h 236201"/>
                <a:gd name="connsiteX9" fmla="*/ 111373 w 260636"/>
                <a:gd name="connsiteY9" fmla="*/ 216646 h 236201"/>
                <a:gd name="connsiteX10" fmla="*/ 237693 w 260636"/>
                <a:gd name="connsiteY10" fmla="*/ 216646 h 236201"/>
                <a:gd name="connsiteX11" fmla="*/ 132428 w 260636"/>
                <a:gd name="connsiteY11" fmla="*/ 216646 h 236201"/>
                <a:gd name="connsiteX12" fmla="*/ 132428 w 260636"/>
                <a:gd name="connsiteY12" fmla="*/ 111390 h 236201"/>
                <a:gd name="connsiteX13" fmla="*/ 237693 w 260636"/>
                <a:gd name="connsiteY13" fmla="*/ 111390 h 236201"/>
                <a:gd name="connsiteX14" fmla="*/ 237693 w 260636"/>
                <a:gd name="connsiteY14" fmla="*/ 216646 h 236201"/>
                <a:gd name="connsiteX15" fmla="*/ 237693 w 260636"/>
                <a:gd name="connsiteY15" fmla="*/ 90327 h 236201"/>
                <a:gd name="connsiteX16" fmla="*/ 27155 w 260636"/>
                <a:gd name="connsiteY16" fmla="*/ 90327 h 236201"/>
                <a:gd name="connsiteX17" fmla="*/ 27155 w 260636"/>
                <a:gd name="connsiteY17" fmla="*/ 27171 h 236201"/>
                <a:gd name="connsiteX18" fmla="*/ 237693 w 260636"/>
                <a:gd name="connsiteY18" fmla="*/ 27171 h 236201"/>
                <a:gd name="connsiteX19" fmla="*/ 237693 w 260636"/>
                <a:gd name="connsiteY19" fmla="*/ 90327 h 236201"/>
                <a:gd name="connsiteX20" fmla="*/ 216622 w 260636"/>
                <a:gd name="connsiteY20" fmla="*/ 48226 h 236201"/>
                <a:gd name="connsiteX21" fmla="*/ 111373 w 260636"/>
                <a:gd name="connsiteY21" fmla="*/ 48226 h 236201"/>
                <a:gd name="connsiteX22" fmla="*/ 111373 w 260636"/>
                <a:gd name="connsiteY22" fmla="*/ 69272 h 236201"/>
                <a:gd name="connsiteX23" fmla="*/ 216622 w 260636"/>
                <a:gd name="connsiteY23" fmla="*/ 69272 h 236201"/>
                <a:gd name="connsiteX24" fmla="*/ 216622 w 260636"/>
                <a:gd name="connsiteY24" fmla="*/ 48226 h 236201"/>
                <a:gd name="connsiteX25" fmla="*/ 90319 w 260636"/>
                <a:gd name="connsiteY25" fmla="*/ 132428 h 236201"/>
                <a:gd name="connsiteX26" fmla="*/ 48218 w 260636"/>
                <a:gd name="connsiteY26" fmla="*/ 132428 h 236201"/>
                <a:gd name="connsiteX27" fmla="*/ 48218 w 260636"/>
                <a:gd name="connsiteY27" fmla="*/ 153482 h 236201"/>
                <a:gd name="connsiteX28" fmla="*/ 90319 w 260636"/>
                <a:gd name="connsiteY28" fmla="*/ 153482 h 236201"/>
                <a:gd name="connsiteX29" fmla="*/ 90319 w 260636"/>
                <a:gd name="connsiteY29" fmla="*/ 132428 h 236201"/>
                <a:gd name="connsiteX30" fmla="*/ 222323 w 260636"/>
                <a:gd name="connsiteY30" fmla="*/ 175409 h 236201"/>
                <a:gd name="connsiteX31" fmla="*/ 146901 w 260636"/>
                <a:gd name="connsiteY31" fmla="*/ 175409 h 236201"/>
                <a:gd name="connsiteX32" fmla="*/ 146901 w 260636"/>
                <a:gd name="connsiteY32" fmla="*/ 196463 h 236201"/>
                <a:gd name="connsiteX33" fmla="*/ 222323 w 260636"/>
                <a:gd name="connsiteY33" fmla="*/ 196463 h 236201"/>
                <a:gd name="connsiteX34" fmla="*/ 222323 w 260636"/>
                <a:gd name="connsiteY34" fmla="*/ 175409 h 23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0636" h="236201">
                  <a:moveTo>
                    <a:pt x="6109" y="6109"/>
                  </a:moveTo>
                  <a:lnTo>
                    <a:pt x="6109" y="237693"/>
                  </a:lnTo>
                  <a:lnTo>
                    <a:pt x="258739" y="237693"/>
                  </a:lnTo>
                  <a:lnTo>
                    <a:pt x="258739" y="6109"/>
                  </a:lnTo>
                  <a:lnTo>
                    <a:pt x="6109" y="6109"/>
                  </a:lnTo>
                  <a:close/>
                  <a:moveTo>
                    <a:pt x="111373" y="216646"/>
                  </a:moveTo>
                  <a:lnTo>
                    <a:pt x="27155" y="216646"/>
                  </a:lnTo>
                  <a:lnTo>
                    <a:pt x="27155" y="111390"/>
                  </a:lnTo>
                  <a:lnTo>
                    <a:pt x="111373" y="111390"/>
                  </a:lnTo>
                  <a:lnTo>
                    <a:pt x="111373" y="216646"/>
                  </a:lnTo>
                  <a:close/>
                  <a:moveTo>
                    <a:pt x="237693" y="216646"/>
                  </a:moveTo>
                  <a:lnTo>
                    <a:pt x="132428" y="216646"/>
                  </a:lnTo>
                  <a:lnTo>
                    <a:pt x="132428" y="111390"/>
                  </a:lnTo>
                  <a:lnTo>
                    <a:pt x="237693" y="111390"/>
                  </a:lnTo>
                  <a:lnTo>
                    <a:pt x="237693" y="216646"/>
                  </a:lnTo>
                  <a:close/>
                  <a:moveTo>
                    <a:pt x="237693" y="90327"/>
                  </a:moveTo>
                  <a:lnTo>
                    <a:pt x="27155" y="90327"/>
                  </a:lnTo>
                  <a:lnTo>
                    <a:pt x="27155" y="27171"/>
                  </a:lnTo>
                  <a:lnTo>
                    <a:pt x="237693" y="27171"/>
                  </a:lnTo>
                  <a:lnTo>
                    <a:pt x="237693" y="90327"/>
                  </a:lnTo>
                  <a:close/>
                  <a:moveTo>
                    <a:pt x="216622" y="48226"/>
                  </a:moveTo>
                  <a:lnTo>
                    <a:pt x="111373" y="48226"/>
                  </a:lnTo>
                  <a:lnTo>
                    <a:pt x="111373" y="69272"/>
                  </a:lnTo>
                  <a:lnTo>
                    <a:pt x="216622" y="69272"/>
                  </a:lnTo>
                  <a:lnTo>
                    <a:pt x="216622" y="48226"/>
                  </a:lnTo>
                  <a:close/>
                  <a:moveTo>
                    <a:pt x="90319" y="132428"/>
                  </a:moveTo>
                  <a:lnTo>
                    <a:pt x="48218" y="132428"/>
                  </a:lnTo>
                  <a:lnTo>
                    <a:pt x="48218" y="153482"/>
                  </a:lnTo>
                  <a:lnTo>
                    <a:pt x="90319" y="153482"/>
                  </a:lnTo>
                  <a:lnTo>
                    <a:pt x="90319" y="132428"/>
                  </a:lnTo>
                  <a:close/>
                  <a:moveTo>
                    <a:pt x="222323" y="175409"/>
                  </a:moveTo>
                  <a:lnTo>
                    <a:pt x="146901" y="175409"/>
                  </a:lnTo>
                  <a:lnTo>
                    <a:pt x="146901" y="196463"/>
                  </a:lnTo>
                  <a:lnTo>
                    <a:pt x="222323" y="196463"/>
                  </a:lnTo>
                  <a:lnTo>
                    <a:pt x="222323" y="1754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7" name="Forma Livre: Forma 56"/>
            <p:cNvSpPr/>
            <p:nvPr/>
          </p:nvSpPr>
          <p:spPr>
            <a:xfrm>
              <a:off x="7250355" y="2585494"/>
              <a:ext cx="48869" cy="32580"/>
            </a:xfrm>
            <a:custGeom>
              <a:avLst/>
              <a:gdLst>
                <a:gd name="connsiteX0" fmla="*/ 6109 w 48869"/>
                <a:gd name="connsiteY0" fmla="*/ 6109 h 32579"/>
                <a:gd name="connsiteX1" fmla="*/ 48210 w 48869"/>
                <a:gd name="connsiteY1" fmla="*/ 6109 h 32579"/>
                <a:gd name="connsiteX2" fmla="*/ 48210 w 48869"/>
                <a:gd name="connsiteY2" fmla="*/ 27163 h 32579"/>
                <a:gd name="connsiteX3" fmla="*/ 6109 w 48869"/>
                <a:gd name="connsiteY3" fmla="*/ 27163 h 32579"/>
                <a:gd name="connsiteX4" fmla="*/ 6109 w 48869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32579">
                  <a:moveTo>
                    <a:pt x="6109" y="6109"/>
                  </a:moveTo>
                  <a:lnTo>
                    <a:pt x="48210" y="6109"/>
                  </a:lnTo>
                  <a:lnTo>
                    <a:pt x="48210" y="27163"/>
                  </a:lnTo>
                  <a:lnTo>
                    <a:pt x="6109" y="27163"/>
                  </a:lnTo>
                  <a:lnTo>
                    <a:pt x="6109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/>
            <p:cNvSpPr/>
            <p:nvPr/>
          </p:nvSpPr>
          <p:spPr>
            <a:xfrm>
              <a:off x="7349038" y="2543393"/>
              <a:ext cx="81449" cy="32580"/>
            </a:xfrm>
            <a:custGeom>
              <a:avLst/>
              <a:gdLst>
                <a:gd name="connsiteX0" fmla="*/ 6109 w 81448"/>
                <a:gd name="connsiteY0" fmla="*/ 6109 h 32579"/>
                <a:gd name="connsiteX1" fmla="*/ 81530 w 81448"/>
                <a:gd name="connsiteY1" fmla="*/ 6109 h 32579"/>
                <a:gd name="connsiteX2" fmla="*/ 81530 w 81448"/>
                <a:gd name="connsiteY2" fmla="*/ 27163 h 32579"/>
                <a:gd name="connsiteX3" fmla="*/ 6109 w 81448"/>
                <a:gd name="connsiteY3" fmla="*/ 27163 h 32579"/>
                <a:gd name="connsiteX4" fmla="*/ 6109 w 81448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48" h="32579">
                  <a:moveTo>
                    <a:pt x="6109" y="6109"/>
                  </a:moveTo>
                  <a:lnTo>
                    <a:pt x="81530" y="6109"/>
                  </a:lnTo>
                  <a:lnTo>
                    <a:pt x="81530" y="27163"/>
                  </a:lnTo>
                  <a:lnTo>
                    <a:pt x="6109" y="27163"/>
                  </a:lnTo>
                  <a:lnTo>
                    <a:pt x="6109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/>
            <p:cNvSpPr/>
            <p:nvPr/>
          </p:nvSpPr>
          <p:spPr>
            <a:xfrm>
              <a:off x="7250355" y="2459191"/>
              <a:ext cx="48869" cy="32580"/>
            </a:xfrm>
            <a:custGeom>
              <a:avLst/>
              <a:gdLst>
                <a:gd name="connsiteX0" fmla="*/ 6109 w 48869"/>
                <a:gd name="connsiteY0" fmla="*/ 6109 h 32579"/>
                <a:gd name="connsiteX1" fmla="*/ 48210 w 48869"/>
                <a:gd name="connsiteY1" fmla="*/ 6109 h 32579"/>
                <a:gd name="connsiteX2" fmla="*/ 48210 w 48869"/>
                <a:gd name="connsiteY2" fmla="*/ 27155 h 32579"/>
                <a:gd name="connsiteX3" fmla="*/ 6109 w 48869"/>
                <a:gd name="connsiteY3" fmla="*/ 27155 h 32579"/>
                <a:gd name="connsiteX4" fmla="*/ 6109 w 48869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32579">
                  <a:moveTo>
                    <a:pt x="6109" y="6109"/>
                  </a:moveTo>
                  <a:lnTo>
                    <a:pt x="48210" y="6109"/>
                  </a:lnTo>
                  <a:lnTo>
                    <a:pt x="48210" y="27155"/>
                  </a:lnTo>
                  <a:lnTo>
                    <a:pt x="6109" y="27155"/>
                  </a:lnTo>
                  <a:lnTo>
                    <a:pt x="6109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/>
            <p:cNvSpPr/>
            <p:nvPr/>
          </p:nvSpPr>
          <p:spPr>
            <a:xfrm>
              <a:off x="6675513" y="2536453"/>
              <a:ext cx="260637" cy="105884"/>
            </a:xfrm>
            <a:custGeom>
              <a:avLst/>
              <a:gdLst>
                <a:gd name="connsiteX0" fmla="*/ 6109 w 260636"/>
                <a:gd name="connsiteY0" fmla="*/ 6109 h 105883"/>
                <a:gd name="connsiteX1" fmla="*/ 6109 w 260636"/>
                <a:gd name="connsiteY1" fmla="*/ 30478 h 105883"/>
                <a:gd name="connsiteX2" fmla="*/ 132355 w 260636"/>
                <a:gd name="connsiteY2" fmla="*/ 104165 h 105883"/>
                <a:gd name="connsiteX3" fmla="*/ 258739 w 260636"/>
                <a:gd name="connsiteY3" fmla="*/ 30478 h 105883"/>
                <a:gd name="connsiteX4" fmla="*/ 258739 w 260636"/>
                <a:gd name="connsiteY4" fmla="*/ 6109 h 105883"/>
                <a:gd name="connsiteX5" fmla="*/ 132355 w 260636"/>
                <a:gd name="connsiteY5" fmla="*/ 79787 h 105883"/>
                <a:gd name="connsiteX6" fmla="*/ 6109 w 260636"/>
                <a:gd name="connsiteY6" fmla="*/ 6109 h 10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636" h="105883">
                  <a:moveTo>
                    <a:pt x="6109" y="6109"/>
                  </a:moveTo>
                  <a:lnTo>
                    <a:pt x="6109" y="30478"/>
                  </a:lnTo>
                  <a:lnTo>
                    <a:pt x="132355" y="104165"/>
                  </a:lnTo>
                  <a:lnTo>
                    <a:pt x="258739" y="30478"/>
                  </a:lnTo>
                  <a:lnTo>
                    <a:pt x="258739" y="6109"/>
                  </a:lnTo>
                  <a:lnTo>
                    <a:pt x="132355" y="79787"/>
                  </a:lnTo>
                  <a:lnTo>
                    <a:pt x="6109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1" name="Forma Livre: Forma 60"/>
            <p:cNvSpPr/>
            <p:nvPr/>
          </p:nvSpPr>
          <p:spPr>
            <a:xfrm>
              <a:off x="6675513" y="2483837"/>
              <a:ext cx="260637" cy="105884"/>
            </a:xfrm>
            <a:custGeom>
              <a:avLst/>
              <a:gdLst>
                <a:gd name="connsiteX0" fmla="*/ 6109 w 260636"/>
                <a:gd name="connsiteY0" fmla="*/ 30486 h 105883"/>
                <a:gd name="connsiteX1" fmla="*/ 6109 w 260636"/>
                <a:gd name="connsiteY1" fmla="*/ 6109 h 105883"/>
                <a:gd name="connsiteX2" fmla="*/ 132355 w 260636"/>
                <a:gd name="connsiteY2" fmla="*/ 79788 h 105883"/>
                <a:gd name="connsiteX3" fmla="*/ 258739 w 260636"/>
                <a:gd name="connsiteY3" fmla="*/ 6109 h 105883"/>
                <a:gd name="connsiteX4" fmla="*/ 258739 w 260636"/>
                <a:gd name="connsiteY4" fmla="*/ 30486 h 105883"/>
                <a:gd name="connsiteX5" fmla="*/ 132355 w 260636"/>
                <a:gd name="connsiteY5" fmla="*/ 104157 h 105883"/>
                <a:gd name="connsiteX6" fmla="*/ 6109 w 260636"/>
                <a:gd name="connsiteY6" fmla="*/ 30486 h 10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636" h="105883">
                  <a:moveTo>
                    <a:pt x="6109" y="30486"/>
                  </a:moveTo>
                  <a:lnTo>
                    <a:pt x="6109" y="6109"/>
                  </a:lnTo>
                  <a:lnTo>
                    <a:pt x="132355" y="79788"/>
                  </a:lnTo>
                  <a:lnTo>
                    <a:pt x="258739" y="6109"/>
                  </a:lnTo>
                  <a:lnTo>
                    <a:pt x="258739" y="30486"/>
                  </a:lnTo>
                  <a:lnTo>
                    <a:pt x="132355" y="104157"/>
                  </a:lnTo>
                  <a:lnTo>
                    <a:pt x="6109" y="30486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/>
            <p:cNvSpPr/>
            <p:nvPr/>
          </p:nvSpPr>
          <p:spPr>
            <a:xfrm>
              <a:off x="6675505" y="2381904"/>
              <a:ext cx="260637" cy="154753"/>
            </a:xfrm>
            <a:custGeom>
              <a:avLst/>
              <a:gdLst>
                <a:gd name="connsiteX0" fmla="*/ 258739 w 260636"/>
                <a:gd name="connsiteY0" fmla="*/ 79795 h 154752"/>
                <a:gd name="connsiteX1" fmla="*/ 132355 w 260636"/>
                <a:gd name="connsiteY1" fmla="*/ 6109 h 154752"/>
                <a:gd name="connsiteX2" fmla="*/ 6109 w 260636"/>
                <a:gd name="connsiteY2" fmla="*/ 79795 h 154752"/>
                <a:gd name="connsiteX3" fmla="*/ 132355 w 260636"/>
                <a:gd name="connsiteY3" fmla="*/ 153466 h 154752"/>
                <a:gd name="connsiteX4" fmla="*/ 258739 w 260636"/>
                <a:gd name="connsiteY4" fmla="*/ 79795 h 154752"/>
                <a:gd name="connsiteX5" fmla="*/ 216907 w 260636"/>
                <a:gd name="connsiteY5" fmla="*/ 79795 h 154752"/>
                <a:gd name="connsiteX6" fmla="*/ 132363 w 260636"/>
                <a:gd name="connsiteY6" fmla="*/ 30470 h 154752"/>
                <a:gd name="connsiteX7" fmla="*/ 47827 w 260636"/>
                <a:gd name="connsiteY7" fmla="*/ 79795 h 154752"/>
                <a:gd name="connsiteX8" fmla="*/ 132363 w 260636"/>
                <a:gd name="connsiteY8" fmla="*/ 129088 h 154752"/>
                <a:gd name="connsiteX9" fmla="*/ 216907 w 260636"/>
                <a:gd name="connsiteY9" fmla="*/ 79795 h 15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636" h="154752">
                  <a:moveTo>
                    <a:pt x="258739" y="79795"/>
                  </a:moveTo>
                  <a:lnTo>
                    <a:pt x="132355" y="6109"/>
                  </a:lnTo>
                  <a:lnTo>
                    <a:pt x="6109" y="79795"/>
                  </a:lnTo>
                  <a:lnTo>
                    <a:pt x="132355" y="153466"/>
                  </a:lnTo>
                  <a:lnTo>
                    <a:pt x="258739" y="79795"/>
                  </a:lnTo>
                  <a:close/>
                  <a:moveTo>
                    <a:pt x="216907" y="79795"/>
                  </a:moveTo>
                  <a:lnTo>
                    <a:pt x="132363" y="30470"/>
                  </a:lnTo>
                  <a:lnTo>
                    <a:pt x="47827" y="79795"/>
                  </a:lnTo>
                  <a:lnTo>
                    <a:pt x="132363" y="129088"/>
                  </a:lnTo>
                  <a:lnTo>
                    <a:pt x="216907" y="79795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3" name="Forma Livre: Forma 62"/>
            <p:cNvSpPr/>
            <p:nvPr/>
          </p:nvSpPr>
          <p:spPr>
            <a:xfrm>
              <a:off x="7764965" y="2421985"/>
              <a:ext cx="260637" cy="203622"/>
            </a:xfrm>
            <a:custGeom>
              <a:avLst/>
              <a:gdLst>
                <a:gd name="connsiteX0" fmla="*/ 185044 w 260636"/>
                <a:gd name="connsiteY0" fmla="*/ 6109 h 203622"/>
                <a:gd name="connsiteX1" fmla="*/ 185044 w 260636"/>
                <a:gd name="connsiteY1" fmla="*/ 26683 h 203622"/>
                <a:gd name="connsiteX2" fmla="*/ 222812 w 260636"/>
                <a:gd name="connsiteY2" fmla="*/ 26683 h 203622"/>
                <a:gd name="connsiteX3" fmla="*/ 130937 w 260636"/>
                <a:gd name="connsiteY3" fmla="*/ 116456 h 203622"/>
                <a:gd name="connsiteX4" fmla="*/ 99359 w 260636"/>
                <a:gd name="connsiteY4" fmla="*/ 85595 h 203622"/>
                <a:gd name="connsiteX5" fmla="*/ 40790 w 260636"/>
                <a:gd name="connsiteY5" fmla="*/ 142829 h 203622"/>
                <a:gd name="connsiteX6" fmla="*/ 55670 w 260636"/>
                <a:gd name="connsiteY6" fmla="*/ 157376 h 203622"/>
                <a:gd name="connsiteX7" fmla="*/ 99359 w 260636"/>
                <a:gd name="connsiteY7" fmla="*/ 114672 h 203622"/>
                <a:gd name="connsiteX8" fmla="*/ 130937 w 260636"/>
                <a:gd name="connsiteY8" fmla="*/ 145525 h 203622"/>
                <a:gd name="connsiteX9" fmla="*/ 195591 w 260636"/>
                <a:gd name="connsiteY9" fmla="*/ 82369 h 203622"/>
                <a:gd name="connsiteX10" fmla="*/ 195591 w 260636"/>
                <a:gd name="connsiteY10" fmla="*/ 180947 h 203622"/>
                <a:gd name="connsiteX11" fmla="*/ 27163 w 260636"/>
                <a:gd name="connsiteY11" fmla="*/ 180947 h 203622"/>
                <a:gd name="connsiteX12" fmla="*/ 27163 w 260636"/>
                <a:gd name="connsiteY12" fmla="*/ 57527 h 203622"/>
                <a:gd name="connsiteX13" fmla="*/ 153637 w 260636"/>
                <a:gd name="connsiteY13" fmla="*/ 57527 h 203622"/>
                <a:gd name="connsiteX14" fmla="*/ 174683 w 260636"/>
                <a:gd name="connsiteY14" fmla="*/ 36961 h 203622"/>
                <a:gd name="connsiteX15" fmla="*/ 6109 w 260636"/>
                <a:gd name="connsiteY15" fmla="*/ 36961 h 203622"/>
                <a:gd name="connsiteX16" fmla="*/ 6109 w 260636"/>
                <a:gd name="connsiteY16" fmla="*/ 201513 h 203622"/>
                <a:gd name="connsiteX17" fmla="*/ 216630 w 260636"/>
                <a:gd name="connsiteY17" fmla="*/ 201513 h 203622"/>
                <a:gd name="connsiteX18" fmla="*/ 216630 w 260636"/>
                <a:gd name="connsiteY18" fmla="*/ 61795 h 203622"/>
                <a:gd name="connsiteX19" fmla="*/ 237684 w 260636"/>
                <a:gd name="connsiteY19" fmla="*/ 41221 h 203622"/>
                <a:gd name="connsiteX20" fmla="*/ 237684 w 260636"/>
                <a:gd name="connsiteY20" fmla="*/ 78093 h 203622"/>
                <a:gd name="connsiteX21" fmla="*/ 258739 w 260636"/>
                <a:gd name="connsiteY21" fmla="*/ 78093 h 203622"/>
                <a:gd name="connsiteX22" fmla="*/ 258739 w 260636"/>
                <a:gd name="connsiteY22" fmla="*/ 6109 h 203622"/>
                <a:gd name="connsiteX23" fmla="*/ 185044 w 260636"/>
                <a:gd name="connsiteY23" fmla="*/ 6109 h 20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0636" h="203622">
                  <a:moveTo>
                    <a:pt x="185044" y="6109"/>
                  </a:moveTo>
                  <a:lnTo>
                    <a:pt x="185044" y="26683"/>
                  </a:lnTo>
                  <a:lnTo>
                    <a:pt x="222812" y="26683"/>
                  </a:lnTo>
                  <a:lnTo>
                    <a:pt x="130937" y="116456"/>
                  </a:lnTo>
                  <a:lnTo>
                    <a:pt x="99359" y="85595"/>
                  </a:lnTo>
                  <a:lnTo>
                    <a:pt x="40790" y="142829"/>
                  </a:lnTo>
                  <a:lnTo>
                    <a:pt x="55670" y="157376"/>
                  </a:lnTo>
                  <a:lnTo>
                    <a:pt x="99359" y="114672"/>
                  </a:lnTo>
                  <a:lnTo>
                    <a:pt x="130937" y="145525"/>
                  </a:lnTo>
                  <a:lnTo>
                    <a:pt x="195591" y="82369"/>
                  </a:lnTo>
                  <a:lnTo>
                    <a:pt x="195591" y="180947"/>
                  </a:lnTo>
                  <a:lnTo>
                    <a:pt x="27163" y="180947"/>
                  </a:lnTo>
                  <a:lnTo>
                    <a:pt x="27163" y="57527"/>
                  </a:lnTo>
                  <a:lnTo>
                    <a:pt x="153637" y="57527"/>
                  </a:lnTo>
                  <a:lnTo>
                    <a:pt x="174683" y="36961"/>
                  </a:lnTo>
                  <a:lnTo>
                    <a:pt x="6109" y="36961"/>
                  </a:lnTo>
                  <a:lnTo>
                    <a:pt x="6109" y="201513"/>
                  </a:lnTo>
                  <a:lnTo>
                    <a:pt x="216630" y="201513"/>
                  </a:lnTo>
                  <a:lnTo>
                    <a:pt x="216630" y="61795"/>
                  </a:lnTo>
                  <a:lnTo>
                    <a:pt x="237684" y="41221"/>
                  </a:lnTo>
                  <a:lnTo>
                    <a:pt x="237684" y="78093"/>
                  </a:lnTo>
                  <a:lnTo>
                    <a:pt x="258739" y="78093"/>
                  </a:lnTo>
                  <a:lnTo>
                    <a:pt x="258739" y="6109"/>
                  </a:lnTo>
                  <a:lnTo>
                    <a:pt x="185044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4" name="Forma Livre: Forma 63"/>
            <p:cNvSpPr/>
            <p:nvPr/>
          </p:nvSpPr>
          <p:spPr>
            <a:xfrm>
              <a:off x="6132835" y="2434536"/>
              <a:ext cx="260637" cy="228057"/>
            </a:xfrm>
            <a:custGeom>
              <a:avLst/>
              <a:gdLst>
                <a:gd name="connsiteX0" fmla="*/ 16656 w 260636"/>
                <a:gd name="connsiteY0" fmla="*/ 45294 h 228057"/>
                <a:gd name="connsiteX1" fmla="*/ 16656 w 260636"/>
                <a:gd name="connsiteY1" fmla="*/ 124820 h 228057"/>
                <a:gd name="connsiteX2" fmla="*/ 6133 w 260636"/>
                <a:gd name="connsiteY2" fmla="*/ 142943 h 228057"/>
                <a:gd name="connsiteX3" fmla="*/ 27179 w 260636"/>
                <a:gd name="connsiteY3" fmla="*/ 163997 h 228057"/>
                <a:gd name="connsiteX4" fmla="*/ 37304 w 260636"/>
                <a:gd name="connsiteY4" fmla="*/ 161293 h 228057"/>
                <a:gd name="connsiteX5" fmla="*/ 111422 w 260636"/>
                <a:gd name="connsiteY5" fmla="*/ 205764 h 228057"/>
                <a:gd name="connsiteX6" fmla="*/ 111390 w 260636"/>
                <a:gd name="connsiteY6" fmla="*/ 206098 h 228057"/>
                <a:gd name="connsiteX7" fmla="*/ 132444 w 260636"/>
                <a:gd name="connsiteY7" fmla="*/ 227137 h 228057"/>
                <a:gd name="connsiteX8" fmla="*/ 153490 w 260636"/>
                <a:gd name="connsiteY8" fmla="*/ 206098 h 228057"/>
                <a:gd name="connsiteX9" fmla="*/ 153458 w 260636"/>
                <a:gd name="connsiteY9" fmla="*/ 205805 h 228057"/>
                <a:gd name="connsiteX10" fmla="*/ 227568 w 260636"/>
                <a:gd name="connsiteY10" fmla="*/ 161293 h 228057"/>
                <a:gd name="connsiteX11" fmla="*/ 237701 w 260636"/>
                <a:gd name="connsiteY11" fmla="*/ 163997 h 228057"/>
                <a:gd name="connsiteX12" fmla="*/ 258747 w 260636"/>
                <a:gd name="connsiteY12" fmla="*/ 142943 h 228057"/>
                <a:gd name="connsiteX13" fmla="*/ 248191 w 260636"/>
                <a:gd name="connsiteY13" fmla="*/ 124804 h 228057"/>
                <a:gd name="connsiteX14" fmla="*/ 248191 w 260636"/>
                <a:gd name="connsiteY14" fmla="*/ 45294 h 228057"/>
                <a:gd name="connsiteX15" fmla="*/ 258747 w 260636"/>
                <a:gd name="connsiteY15" fmla="*/ 27163 h 228057"/>
                <a:gd name="connsiteX16" fmla="*/ 237701 w 260636"/>
                <a:gd name="connsiteY16" fmla="*/ 6117 h 228057"/>
                <a:gd name="connsiteX17" fmla="*/ 216679 w 260636"/>
                <a:gd name="connsiteY17" fmla="*/ 26772 h 228057"/>
                <a:gd name="connsiteX18" fmla="*/ 184742 w 260636"/>
                <a:gd name="connsiteY18" fmla="*/ 44324 h 228057"/>
                <a:gd name="connsiteX19" fmla="*/ 193449 w 260636"/>
                <a:gd name="connsiteY19" fmla="*/ 63563 h 228057"/>
                <a:gd name="connsiteX20" fmla="*/ 226925 w 260636"/>
                <a:gd name="connsiteY20" fmla="*/ 45163 h 228057"/>
                <a:gd name="connsiteX21" fmla="*/ 227169 w 260636"/>
                <a:gd name="connsiteY21" fmla="*/ 45294 h 228057"/>
                <a:gd name="connsiteX22" fmla="*/ 227169 w 260636"/>
                <a:gd name="connsiteY22" fmla="*/ 124820 h 228057"/>
                <a:gd name="connsiteX23" fmla="*/ 226835 w 260636"/>
                <a:gd name="connsiteY23" fmla="*/ 124983 h 228057"/>
                <a:gd name="connsiteX24" fmla="*/ 190314 w 260636"/>
                <a:gd name="connsiteY24" fmla="*/ 104931 h 228057"/>
                <a:gd name="connsiteX25" fmla="*/ 178715 w 260636"/>
                <a:gd name="connsiteY25" fmla="*/ 122572 h 228057"/>
                <a:gd name="connsiteX26" fmla="*/ 216556 w 260636"/>
                <a:gd name="connsiteY26" fmla="*/ 143382 h 228057"/>
                <a:gd name="connsiteX27" fmla="*/ 142959 w 260636"/>
                <a:gd name="connsiteY27" fmla="*/ 187536 h 228057"/>
                <a:gd name="connsiteX28" fmla="*/ 142959 w 260636"/>
                <a:gd name="connsiteY28" fmla="*/ 141941 h 228057"/>
                <a:gd name="connsiteX29" fmla="*/ 132468 w 260636"/>
                <a:gd name="connsiteY29" fmla="*/ 142878 h 228057"/>
                <a:gd name="connsiteX30" fmla="*/ 121905 w 260636"/>
                <a:gd name="connsiteY30" fmla="*/ 141941 h 228057"/>
                <a:gd name="connsiteX31" fmla="*/ 121905 w 260636"/>
                <a:gd name="connsiteY31" fmla="*/ 187512 h 228057"/>
                <a:gd name="connsiteX32" fmla="*/ 48291 w 260636"/>
                <a:gd name="connsiteY32" fmla="*/ 143342 h 228057"/>
                <a:gd name="connsiteX33" fmla="*/ 86149 w 260636"/>
                <a:gd name="connsiteY33" fmla="*/ 122540 h 228057"/>
                <a:gd name="connsiteX34" fmla="*/ 74550 w 260636"/>
                <a:gd name="connsiteY34" fmla="*/ 104873 h 228057"/>
                <a:gd name="connsiteX35" fmla="*/ 37980 w 260636"/>
                <a:gd name="connsiteY35" fmla="*/ 124967 h 228057"/>
                <a:gd name="connsiteX36" fmla="*/ 37695 w 260636"/>
                <a:gd name="connsiteY36" fmla="*/ 124812 h 228057"/>
                <a:gd name="connsiteX37" fmla="*/ 37695 w 260636"/>
                <a:gd name="connsiteY37" fmla="*/ 45286 h 228057"/>
                <a:gd name="connsiteX38" fmla="*/ 37923 w 260636"/>
                <a:gd name="connsiteY38" fmla="*/ 45163 h 228057"/>
                <a:gd name="connsiteX39" fmla="*/ 71463 w 260636"/>
                <a:gd name="connsiteY39" fmla="*/ 63595 h 228057"/>
                <a:gd name="connsiteX40" fmla="*/ 80146 w 260636"/>
                <a:gd name="connsiteY40" fmla="*/ 44365 h 228057"/>
                <a:gd name="connsiteX41" fmla="*/ 48161 w 260636"/>
                <a:gd name="connsiteY41" fmla="*/ 26789 h 228057"/>
                <a:gd name="connsiteX42" fmla="*/ 27155 w 260636"/>
                <a:gd name="connsiteY42" fmla="*/ 6109 h 228057"/>
                <a:gd name="connsiteX43" fmla="*/ 6109 w 260636"/>
                <a:gd name="connsiteY43" fmla="*/ 27163 h 228057"/>
                <a:gd name="connsiteX44" fmla="*/ 16656 w 260636"/>
                <a:gd name="connsiteY44" fmla="*/ 45294 h 22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60636" h="228057">
                  <a:moveTo>
                    <a:pt x="16656" y="45294"/>
                  </a:moveTo>
                  <a:lnTo>
                    <a:pt x="16656" y="124820"/>
                  </a:lnTo>
                  <a:cubicBezTo>
                    <a:pt x="10385" y="128486"/>
                    <a:pt x="6133" y="135165"/>
                    <a:pt x="6133" y="142943"/>
                  </a:cubicBezTo>
                  <a:cubicBezTo>
                    <a:pt x="6133" y="154574"/>
                    <a:pt x="15565" y="163997"/>
                    <a:pt x="27179" y="163997"/>
                  </a:cubicBezTo>
                  <a:cubicBezTo>
                    <a:pt x="30869" y="163997"/>
                    <a:pt x="34298" y="162979"/>
                    <a:pt x="37304" y="161293"/>
                  </a:cubicBezTo>
                  <a:lnTo>
                    <a:pt x="111422" y="205764"/>
                  </a:lnTo>
                  <a:cubicBezTo>
                    <a:pt x="111422" y="205886"/>
                    <a:pt x="111390" y="205992"/>
                    <a:pt x="111390" y="206098"/>
                  </a:cubicBezTo>
                  <a:cubicBezTo>
                    <a:pt x="111390" y="217713"/>
                    <a:pt x="120821" y="227137"/>
                    <a:pt x="132444" y="227137"/>
                  </a:cubicBezTo>
                  <a:cubicBezTo>
                    <a:pt x="144059" y="227137"/>
                    <a:pt x="153490" y="217705"/>
                    <a:pt x="153490" y="206098"/>
                  </a:cubicBezTo>
                  <a:cubicBezTo>
                    <a:pt x="153490" y="206001"/>
                    <a:pt x="153458" y="205903"/>
                    <a:pt x="153458" y="205805"/>
                  </a:cubicBezTo>
                  <a:lnTo>
                    <a:pt x="227568" y="161293"/>
                  </a:lnTo>
                  <a:cubicBezTo>
                    <a:pt x="230598" y="162955"/>
                    <a:pt x="233978" y="163997"/>
                    <a:pt x="237701" y="163997"/>
                  </a:cubicBezTo>
                  <a:cubicBezTo>
                    <a:pt x="249307" y="163997"/>
                    <a:pt x="258747" y="154574"/>
                    <a:pt x="258747" y="142943"/>
                  </a:cubicBezTo>
                  <a:cubicBezTo>
                    <a:pt x="258747" y="135156"/>
                    <a:pt x="254463" y="128461"/>
                    <a:pt x="248191" y="124804"/>
                  </a:cubicBezTo>
                  <a:lnTo>
                    <a:pt x="248191" y="45294"/>
                  </a:lnTo>
                  <a:cubicBezTo>
                    <a:pt x="254471" y="41653"/>
                    <a:pt x="258747" y="34941"/>
                    <a:pt x="258747" y="27163"/>
                  </a:cubicBezTo>
                  <a:cubicBezTo>
                    <a:pt x="258747" y="15549"/>
                    <a:pt x="249307" y="6117"/>
                    <a:pt x="237701" y="6117"/>
                  </a:cubicBezTo>
                  <a:cubicBezTo>
                    <a:pt x="226184" y="6117"/>
                    <a:pt x="216882" y="15337"/>
                    <a:pt x="216679" y="26772"/>
                  </a:cubicBezTo>
                  <a:lnTo>
                    <a:pt x="184742" y="44324"/>
                  </a:lnTo>
                  <a:cubicBezTo>
                    <a:pt x="188668" y="50124"/>
                    <a:pt x="191592" y="56615"/>
                    <a:pt x="193449" y="63563"/>
                  </a:cubicBezTo>
                  <a:lnTo>
                    <a:pt x="226925" y="45163"/>
                  </a:lnTo>
                  <a:cubicBezTo>
                    <a:pt x="226998" y="45220"/>
                    <a:pt x="227096" y="45269"/>
                    <a:pt x="227169" y="45294"/>
                  </a:cubicBezTo>
                  <a:lnTo>
                    <a:pt x="227169" y="124820"/>
                  </a:lnTo>
                  <a:cubicBezTo>
                    <a:pt x="227055" y="124885"/>
                    <a:pt x="226933" y="124918"/>
                    <a:pt x="226835" y="124983"/>
                  </a:cubicBezTo>
                  <a:lnTo>
                    <a:pt x="190314" y="104931"/>
                  </a:lnTo>
                  <a:cubicBezTo>
                    <a:pt x="187471" y="111471"/>
                    <a:pt x="183513" y="117401"/>
                    <a:pt x="178715" y="122572"/>
                  </a:cubicBezTo>
                  <a:lnTo>
                    <a:pt x="216556" y="143382"/>
                  </a:lnTo>
                  <a:lnTo>
                    <a:pt x="142959" y="187536"/>
                  </a:lnTo>
                  <a:lnTo>
                    <a:pt x="142959" y="141941"/>
                  </a:lnTo>
                  <a:cubicBezTo>
                    <a:pt x="139538" y="142527"/>
                    <a:pt x="136044" y="142878"/>
                    <a:pt x="132468" y="142878"/>
                  </a:cubicBezTo>
                  <a:cubicBezTo>
                    <a:pt x="128860" y="142878"/>
                    <a:pt x="125350" y="142527"/>
                    <a:pt x="121905" y="141941"/>
                  </a:cubicBezTo>
                  <a:lnTo>
                    <a:pt x="121905" y="187512"/>
                  </a:lnTo>
                  <a:lnTo>
                    <a:pt x="48291" y="143342"/>
                  </a:lnTo>
                  <a:lnTo>
                    <a:pt x="86149" y="122540"/>
                  </a:lnTo>
                  <a:cubicBezTo>
                    <a:pt x="81368" y="117368"/>
                    <a:pt x="77409" y="111414"/>
                    <a:pt x="74550" y="104873"/>
                  </a:cubicBezTo>
                  <a:lnTo>
                    <a:pt x="37980" y="124967"/>
                  </a:lnTo>
                  <a:cubicBezTo>
                    <a:pt x="37890" y="124902"/>
                    <a:pt x="37792" y="124869"/>
                    <a:pt x="37695" y="124812"/>
                  </a:cubicBezTo>
                  <a:lnTo>
                    <a:pt x="37695" y="45286"/>
                  </a:lnTo>
                  <a:cubicBezTo>
                    <a:pt x="37768" y="45245"/>
                    <a:pt x="37857" y="45196"/>
                    <a:pt x="37923" y="45163"/>
                  </a:cubicBezTo>
                  <a:lnTo>
                    <a:pt x="71463" y="63595"/>
                  </a:lnTo>
                  <a:cubicBezTo>
                    <a:pt x="73288" y="56648"/>
                    <a:pt x="76212" y="50172"/>
                    <a:pt x="80146" y="44365"/>
                  </a:cubicBezTo>
                  <a:lnTo>
                    <a:pt x="48161" y="26789"/>
                  </a:lnTo>
                  <a:cubicBezTo>
                    <a:pt x="47949" y="15337"/>
                    <a:pt x="38648" y="6109"/>
                    <a:pt x="27155" y="6109"/>
                  </a:cubicBezTo>
                  <a:cubicBezTo>
                    <a:pt x="15540" y="6109"/>
                    <a:pt x="6109" y="15540"/>
                    <a:pt x="6109" y="27163"/>
                  </a:cubicBezTo>
                  <a:cubicBezTo>
                    <a:pt x="6133" y="34925"/>
                    <a:pt x="10393" y="41645"/>
                    <a:pt x="16656" y="45294"/>
                  </a:cubicBez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5" name="Forma Livre: Forma 64"/>
            <p:cNvSpPr/>
            <p:nvPr/>
          </p:nvSpPr>
          <p:spPr>
            <a:xfrm>
              <a:off x="6132867" y="2371389"/>
              <a:ext cx="260637" cy="228057"/>
            </a:xfrm>
            <a:custGeom>
              <a:avLst/>
              <a:gdLst>
                <a:gd name="connsiteX0" fmla="*/ 248191 w 260636"/>
                <a:gd name="connsiteY0" fmla="*/ 187952 h 228057"/>
                <a:gd name="connsiteX1" fmla="*/ 248191 w 260636"/>
                <a:gd name="connsiteY1" fmla="*/ 108441 h 228057"/>
                <a:gd name="connsiteX2" fmla="*/ 258723 w 260636"/>
                <a:gd name="connsiteY2" fmla="*/ 90302 h 228057"/>
                <a:gd name="connsiteX3" fmla="*/ 237676 w 260636"/>
                <a:gd name="connsiteY3" fmla="*/ 69248 h 228057"/>
                <a:gd name="connsiteX4" fmla="*/ 227544 w 260636"/>
                <a:gd name="connsiteY4" fmla="*/ 71960 h 228057"/>
                <a:gd name="connsiteX5" fmla="*/ 153433 w 260636"/>
                <a:gd name="connsiteY5" fmla="*/ 27481 h 228057"/>
                <a:gd name="connsiteX6" fmla="*/ 153466 w 260636"/>
                <a:gd name="connsiteY6" fmla="*/ 27155 h 228057"/>
                <a:gd name="connsiteX7" fmla="*/ 132420 w 260636"/>
                <a:gd name="connsiteY7" fmla="*/ 6109 h 228057"/>
                <a:gd name="connsiteX8" fmla="*/ 111365 w 260636"/>
                <a:gd name="connsiteY8" fmla="*/ 27155 h 228057"/>
                <a:gd name="connsiteX9" fmla="*/ 111398 w 260636"/>
                <a:gd name="connsiteY9" fmla="*/ 27448 h 228057"/>
                <a:gd name="connsiteX10" fmla="*/ 37279 w 260636"/>
                <a:gd name="connsiteY10" fmla="*/ 71968 h 228057"/>
                <a:gd name="connsiteX11" fmla="*/ 27155 w 260636"/>
                <a:gd name="connsiteY11" fmla="*/ 69272 h 228057"/>
                <a:gd name="connsiteX12" fmla="*/ 6109 w 260636"/>
                <a:gd name="connsiteY12" fmla="*/ 90319 h 228057"/>
                <a:gd name="connsiteX13" fmla="*/ 16656 w 260636"/>
                <a:gd name="connsiteY13" fmla="*/ 108449 h 228057"/>
                <a:gd name="connsiteX14" fmla="*/ 16656 w 260636"/>
                <a:gd name="connsiteY14" fmla="*/ 187960 h 228057"/>
                <a:gd name="connsiteX15" fmla="*/ 6109 w 260636"/>
                <a:gd name="connsiteY15" fmla="*/ 206099 h 228057"/>
                <a:gd name="connsiteX16" fmla="*/ 27155 w 260636"/>
                <a:gd name="connsiteY16" fmla="*/ 227153 h 228057"/>
                <a:gd name="connsiteX17" fmla="*/ 48161 w 260636"/>
                <a:gd name="connsiteY17" fmla="*/ 206481 h 228057"/>
                <a:gd name="connsiteX18" fmla="*/ 80105 w 260636"/>
                <a:gd name="connsiteY18" fmla="*/ 188921 h 228057"/>
                <a:gd name="connsiteX19" fmla="*/ 71390 w 260636"/>
                <a:gd name="connsiteY19" fmla="*/ 169691 h 228057"/>
                <a:gd name="connsiteX20" fmla="*/ 37915 w 260636"/>
                <a:gd name="connsiteY20" fmla="*/ 188098 h 228057"/>
                <a:gd name="connsiteX21" fmla="*/ 37678 w 260636"/>
                <a:gd name="connsiteY21" fmla="*/ 187960 h 228057"/>
                <a:gd name="connsiteX22" fmla="*/ 37678 w 260636"/>
                <a:gd name="connsiteY22" fmla="*/ 108449 h 228057"/>
                <a:gd name="connsiteX23" fmla="*/ 37996 w 260636"/>
                <a:gd name="connsiteY23" fmla="*/ 108262 h 228057"/>
                <a:gd name="connsiteX24" fmla="*/ 74493 w 260636"/>
                <a:gd name="connsiteY24" fmla="*/ 128331 h 228057"/>
                <a:gd name="connsiteX25" fmla="*/ 86108 w 260636"/>
                <a:gd name="connsiteY25" fmla="*/ 110681 h 228057"/>
                <a:gd name="connsiteX26" fmla="*/ 48291 w 260636"/>
                <a:gd name="connsiteY26" fmla="*/ 89887 h 228057"/>
                <a:gd name="connsiteX27" fmla="*/ 121888 w 260636"/>
                <a:gd name="connsiteY27" fmla="*/ 45709 h 228057"/>
                <a:gd name="connsiteX28" fmla="*/ 121888 w 260636"/>
                <a:gd name="connsiteY28" fmla="*/ 91312 h 228057"/>
                <a:gd name="connsiteX29" fmla="*/ 132379 w 260636"/>
                <a:gd name="connsiteY29" fmla="*/ 90368 h 228057"/>
                <a:gd name="connsiteX30" fmla="*/ 142935 w 260636"/>
                <a:gd name="connsiteY30" fmla="*/ 91321 h 228057"/>
                <a:gd name="connsiteX31" fmla="*/ 142935 w 260636"/>
                <a:gd name="connsiteY31" fmla="*/ 45734 h 228057"/>
                <a:gd name="connsiteX32" fmla="*/ 216556 w 260636"/>
                <a:gd name="connsiteY32" fmla="*/ 89895 h 228057"/>
                <a:gd name="connsiteX33" fmla="*/ 178699 w 260636"/>
                <a:gd name="connsiteY33" fmla="*/ 110714 h 228057"/>
                <a:gd name="connsiteX34" fmla="*/ 190273 w 260636"/>
                <a:gd name="connsiteY34" fmla="*/ 128372 h 228057"/>
                <a:gd name="connsiteX35" fmla="*/ 226852 w 260636"/>
                <a:gd name="connsiteY35" fmla="*/ 108278 h 228057"/>
                <a:gd name="connsiteX36" fmla="*/ 227145 w 260636"/>
                <a:gd name="connsiteY36" fmla="*/ 108441 h 228057"/>
                <a:gd name="connsiteX37" fmla="*/ 227145 w 260636"/>
                <a:gd name="connsiteY37" fmla="*/ 187952 h 228057"/>
                <a:gd name="connsiteX38" fmla="*/ 226917 w 260636"/>
                <a:gd name="connsiteY38" fmla="*/ 188090 h 228057"/>
                <a:gd name="connsiteX39" fmla="*/ 193368 w 260636"/>
                <a:gd name="connsiteY39" fmla="*/ 169650 h 228057"/>
                <a:gd name="connsiteX40" fmla="*/ 184694 w 260636"/>
                <a:gd name="connsiteY40" fmla="*/ 188880 h 228057"/>
                <a:gd name="connsiteX41" fmla="*/ 216654 w 260636"/>
                <a:gd name="connsiteY41" fmla="*/ 206449 h 228057"/>
                <a:gd name="connsiteX42" fmla="*/ 237684 w 260636"/>
                <a:gd name="connsiteY42" fmla="*/ 227145 h 228057"/>
                <a:gd name="connsiteX43" fmla="*/ 258731 w 260636"/>
                <a:gd name="connsiteY43" fmla="*/ 206090 h 228057"/>
                <a:gd name="connsiteX44" fmla="*/ 248191 w 260636"/>
                <a:gd name="connsiteY44" fmla="*/ 187952 h 22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60636" h="228057">
                  <a:moveTo>
                    <a:pt x="248191" y="187952"/>
                  </a:moveTo>
                  <a:lnTo>
                    <a:pt x="248191" y="108441"/>
                  </a:lnTo>
                  <a:cubicBezTo>
                    <a:pt x="254438" y="104784"/>
                    <a:pt x="258723" y="98081"/>
                    <a:pt x="258723" y="90302"/>
                  </a:cubicBezTo>
                  <a:cubicBezTo>
                    <a:pt x="258723" y="78680"/>
                    <a:pt x="249283" y="69248"/>
                    <a:pt x="237676" y="69248"/>
                  </a:cubicBezTo>
                  <a:cubicBezTo>
                    <a:pt x="233946" y="69248"/>
                    <a:pt x="230541" y="70274"/>
                    <a:pt x="227544" y="71960"/>
                  </a:cubicBezTo>
                  <a:lnTo>
                    <a:pt x="153433" y="27481"/>
                  </a:lnTo>
                  <a:cubicBezTo>
                    <a:pt x="153433" y="27367"/>
                    <a:pt x="153466" y="27261"/>
                    <a:pt x="153466" y="27155"/>
                  </a:cubicBezTo>
                  <a:cubicBezTo>
                    <a:pt x="153466" y="15541"/>
                    <a:pt x="144034" y="6109"/>
                    <a:pt x="132420" y="6109"/>
                  </a:cubicBezTo>
                  <a:cubicBezTo>
                    <a:pt x="120781" y="6109"/>
                    <a:pt x="111365" y="15541"/>
                    <a:pt x="111365" y="27155"/>
                  </a:cubicBezTo>
                  <a:cubicBezTo>
                    <a:pt x="111365" y="27261"/>
                    <a:pt x="111398" y="27351"/>
                    <a:pt x="111398" y="27448"/>
                  </a:cubicBezTo>
                  <a:lnTo>
                    <a:pt x="37279" y="71968"/>
                  </a:lnTo>
                  <a:cubicBezTo>
                    <a:pt x="34257" y="70315"/>
                    <a:pt x="30845" y="69272"/>
                    <a:pt x="27155" y="69272"/>
                  </a:cubicBezTo>
                  <a:cubicBezTo>
                    <a:pt x="15540" y="69272"/>
                    <a:pt x="6109" y="78704"/>
                    <a:pt x="6109" y="90319"/>
                  </a:cubicBezTo>
                  <a:cubicBezTo>
                    <a:pt x="6109" y="98105"/>
                    <a:pt x="10377" y="104809"/>
                    <a:pt x="16656" y="108449"/>
                  </a:cubicBezTo>
                  <a:lnTo>
                    <a:pt x="16656" y="187960"/>
                  </a:lnTo>
                  <a:cubicBezTo>
                    <a:pt x="10377" y="191592"/>
                    <a:pt x="6109" y="198312"/>
                    <a:pt x="6109" y="206099"/>
                  </a:cubicBezTo>
                  <a:cubicBezTo>
                    <a:pt x="6109" y="217721"/>
                    <a:pt x="15540" y="227153"/>
                    <a:pt x="27155" y="227153"/>
                  </a:cubicBezTo>
                  <a:cubicBezTo>
                    <a:pt x="38648" y="227153"/>
                    <a:pt x="47949" y="217933"/>
                    <a:pt x="48161" y="206481"/>
                  </a:cubicBezTo>
                  <a:lnTo>
                    <a:pt x="80105" y="188921"/>
                  </a:lnTo>
                  <a:cubicBezTo>
                    <a:pt x="76171" y="183122"/>
                    <a:pt x="73247" y="176630"/>
                    <a:pt x="71390" y="169691"/>
                  </a:cubicBezTo>
                  <a:lnTo>
                    <a:pt x="37915" y="188098"/>
                  </a:lnTo>
                  <a:cubicBezTo>
                    <a:pt x="37833" y="188041"/>
                    <a:pt x="37752" y="188009"/>
                    <a:pt x="37678" y="187960"/>
                  </a:cubicBezTo>
                  <a:lnTo>
                    <a:pt x="37678" y="108449"/>
                  </a:lnTo>
                  <a:cubicBezTo>
                    <a:pt x="37776" y="108376"/>
                    <a:pt x="37898" y="108327"/>
                    <a:pt x="37996" y="108262"/>
                  </a:cubicBezTo>
                  <a:lnTo>
                    <a:pt x="74493" y="128331"/>
                  </a:lnTo>
                  <a:cubicBezTo>
                    <a:pt x="77352" y="121799"/>
                    <a:pt x="81310" y="115853"/>
                    <a:pt x="86108" y="110681"/>
                  </a:cubicBezTo>
                  <a:lnTo>
                    <a:pt x="48291" y="89887"/>
                  </a:lnTo>
                  <a:lnTo>
                    <a:pt x="121888" y="45709"/>
                  </a:lnTo>
                  <a:lnTo>
                    <a:pt x="121888" y="91312"/>
                  </a:lnTo>
                  <a:cubicBezTo>
                    <a:pt x="125309" y="90726"/>
                    <a:pt x="128803" y="90368"/>
                    <a:pt x="132379" y="90368"/>
                  </a:cubicBezTo>
                  <a:cubicBezTo>
                    <a:pt x="135979" y="90368"/>
                    <a:pt x="139506" y="90726"/>
                    <a:pt x="142935" y="91321"/>
                  </a:cubicBezTo>
                  <a:lnTo>
                    <a:pt x="142935" y="45734"/>
                  </a:lnTo>
                  <a:lnTo>
                    <a:pt x="216556" y="89895"/>
                  </a:lnTo>
                  <a:lnTo>
                    <a:pt x="178699" y="110714"/>
                  </a:lnTo>
                  <a:cubicBezTo>
                    <a:pt x="183472" y="115894"/>
                    <a:pt x="187446" y="121831"/>
                    <a:pt x="190273" y="128372"/>
                  </a:cubicBezTo>
                  <a:lnTo>
                    <a:pt x="226852" y="108278"/>
                  </a:lnTo>
                  <a:cubicBezTo>
                    <a:pt x="226957" y="108335"/>
                    <a:pt x="227055" y="108392"/>
                    <a:pt x="227145" y="108441"/>
                  </a:cubicBezTo>
                  <a:lnTo>
                    <a:pt x="227145" y="187952"/>
                  </a:lnTo>
                  <a:cubicBezTo>
                    <a:pt x="227088" y="188009"/>
                    <a:pt x="226974" y="188041"/>
                    <a:pt x="226917" y="188090"/>
                  </a:cubicBezTo>
                  <a:lnTo>
                    <a:pt x="193368" y="169650"/>
                  </a:lnTo>
                  <a:cubicBezTo>
                    <a:pt x="191552" y="176573"/>
                    <a:pt x="188628" y="183097"/>
                    <a:pt x="184694" y="188880"/>
                  </a:cubicBezTo>
                  <a:lnTo>
                    <a:pt x="216654" y="206449"/>
                  </a:lnTo>
                  <a:cubicBezTo>
                    <a:pt x="216882" y="217925"/>
                    <a:pt x="226184" y="227145"/>
                    <a:pt x="237684" y="227145"/>
                  </a:cubicBezTo>
                  <a:cubicBezTo>
                    <a:pt x="249299" y="227145"/>
                    <a:pt x="258731" y="217697"/>
                    <a:pt x="258731" y="206090"/>
                  </a:cubicBezTo>
                  <a:cubicBezTo>
                    <a:pt x="258723" y="198328"/>
                    <a:pt x="254438" y="191601"/>
                    <a:pt x="248191" y="187952"/>
                  </a:cubicBez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6" name="Forma Livre: Forma 65"/>
            <p:cNvSpPr/>
            <p:nvPr/>
          </p:nvSpPr>
          <p:spPr>
            <a:xfrm>
              <a:off x="6216963" y="2470178"/>
              <a:ext cx="89594" cy="89594"/>
            </a:xfrm>
            <a:custGeom>
              <a:avLst/>
              <a:gdLst>
                <a:gd name="connsiteX0" fmla="*/ 48275 w 89593"/>
                <a:gd name="connsiteY0" fmla="*/ 6109 h 89593"/>
                <a:gd name="connsiteX1" fmla="*/ 6109 w 89593"/>
                <a:gd name="connsiteY1" fmla="*/ 48267 h 89593"/>
                <a:gd name="connsiteX2" fmla="*/ 48275 w 89593"/>
                <a:gd name="connsiteY2" fmla="*/ 90425 h 89593"/>
                <a:gd name="connsiteX3" fmla="*/ 90449 w 89593"/>
                <a:gd name="connsiteY3" fmla="*/ 48267 h 89593"/>
                <a:gd name="connsiteX4" fmla="*/ 48275 w 89593"/>
                <a:gd name="connsiteY4" fmla="*/ 6109 h 89593"/>
                <a:gd name="connsiteX5" fmla="*/ 48275 w 89593"/>
                <a:gd name="connsiteY5" fmla="*/ 69370 h 89593"/>
                <a:gd name="connsiteX6" fmla="*/ 27163 w 89593"/>
                <a:gd name="connsiteY6" fmla="*/ 48259 h 89593"/>
                <a:gd name="connsiteX7" fmla="*/ 48275 w 89593"/>
                <a:gd name="connsiteY7" fmla="*/ 27139 h 89593"/>
                <a:gd name="connsiteX8" fmla="*/ 69403 w 89593"/>
                <a:gd name="connsiteY8" fmla="*/ 48259 h 89593"/>
                <a:gd name="connsiteX9" fmla="*/ 48275 w 89593"/>
                <a:gd name="connsiteY9" fmla="*/ 69370 h 89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593" h="89593">
                  <a:moveTo>
                    <a:pt x="48275" y="6109"/>
                  </a:moveTo>
                  <a:cubicBezTo>
                    <a:pt x="25021" y="6109"/>
                    <a:pt x="6109" y="25021"/>
                    <a:pt x="6109" y="48267"/>
                  </a:cubicBezTo>
                  <a:cubicBezTo>
                    <a:pt x="6109" y="71520"/>
                    <a:pt x="25021" y="90425"/>
                    <a:pt x="48275" y="90425"/>
                  </a:cubicBezTo>
                  <a:cubicBezTo>
                    <a:pt x="71537" y="90425"/>
                    <a:pt x="90449" y="71520"/>
                    <a:pt x="90449" y="48267"/>
                  </a:cubicBezTo>
                  <a:cubicBezTo>
                    <a:pt x="90449" y="25021"/>
                    <a:pt x="71545" y="6109"/>
                    <a:pt x="48275" y="6109"/>
                  </a:cubicBezTo>
                  <a:close/>
                  <a:moveTo>
                    <a:pt x="48275" y="69370"/>
                  </a:moveTo>
                  <a:cubicBezTo>
                    <a:pt x="36636" y="69370"/>
                    <a:pt x="27163" y="59906"/>
                    <a:pt x="27163" y="48259"/>
                  </a:cubicBezTo>
                  <a:cubicBezTo>
                    <a:pt x="27163" y="36628"/>
                    <a:pt x="36628" y="27139"/>
                    <a:pt x="48275" y="27139"/>
                  </a:cubicBezTo>
                  <a:cubicBezTo>
                    <a:pt x="59938" y="27139"/>
                    <a:pt x="69403" y="36628"/>
                    <a:pt x="69403" y="48259"/>
                  </a:cubicBezTo>
                  <a:cubicBezTo>
                    <a:pt x="69403" y="59898"/>
                    <a:pt x="59938" y="69370"/>
                    <a:pt x="48275" y="69370"/>
                  </a:cubicBez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7" name="Forma Livre: Forma 66"/>
            <p:cNvSpPr/>
            <p:nvPr/>
          </p:nvSpPr>
          <p:spPr>
            <a:xfrm>
              <a:off x="5100299" y="3065269"/>
              <a:ext cx="40724" cy="24435"/>
            </a:xfrm>
            <a:custGeom>
              <a:avLst/>
              <a:gdLst>
                <a:gd name="connsiteX0" fmla="*/ 6109 w 40724"/>
                <a:gd name="connsiteY0" fmla="*/ 6109 h 24434"/>
                <a:gd name="connsiteX1" fmla="*/ 39519 w 40724"/>
                <a:gd name="connsiteY1" fmla="*/ 6109 h 24434"/>
                <a:gd name="connsiteX2" fmla="*/ 39519 w 40724"/>
                <a:gd name="connsiteY2" fmla="*/ 25779 h 24434"/>
                <a:gd name="connsiteX3" fmla="*/ 6109 w 40724"/>
                <a:gd name="connsiteY3" fmla="*/ 25779 h 2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724" h="24434">
                  <a:moveTo>
                    <a:pt x="6109" y="6109"/>
                  </a:moveTo>
                  <a:lnTo>
                    <a:pt x="39519" y="6109"/>
                  </a:lnTo>
                  <a:lnTo>
                    <a:pt x="39519" y="25779"/>
                  </a:lnTo>
                  <a:lnTo>
                    <a:pt x="6109" y="2577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8" name="Forma Livre: Forma 67"/>
            <p:cNvSpPr/>
            <p:nvPr/>
          </p:nvSpPr>
          <p:spPr>
            <a:xfrm>
              <a:off x="5100299" y="3025904"/>
              <a:ext cx="105884" cy="24435"/>
            </a:xfrm>
            <a:custGeom>
              <a:avLst/>
              <a:gdLst>
                <a:gd name="connsiteX0" fmla="*/ 6109 w 105883"/>
                <a:gd name="connsiteY0" fmla="*/ 6109 h 24434"/>
                <a:gd name="connsiteX1" fmla="*/ 104507 w 105883"/>
                <a:gd name="connsiteY1" fmla="*/ 6109 h 24434"/>
                <a:gd name="connsiteX2" fmla="*/ 104507 w 105883"/>
                <a:gd name="connsiteY2" fmla="*/ 25795 h 24434"/>
                <a:gd name="connsiteX3" fmla="*/ 6109 w 105883"/>
                <a:gd name="connsiteY3" fmla="*/ 25795 h 2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83" h="24434">
                  <a:moveTo>
                    <a:pt x="6109" y="6109"/>
                  </a:moveTo>
                  <a:lnTo>
                    <a:pt x="104507" y="6109"/>
                  </a:lnTo>
                  <a:lnTo>
                    <a:pt x="104507" y="25795"/>
                  </a:lnTo>
                  <a:lnTo>
                    <a:pt x="6109" y="25795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9" name="Forma Livre: Forma 68"/>
            <p:cNvSpPr/>
            <p:nvPr/>
          </p:nvSpPr>
          <p:spPr>
            <a:xfrm>
              <a:off x="5100299" y="2947184"/>
              <a:ext cx="105884" cy="24435"/>
            </a:xfrm>
            <a:custGeom>
              <a:avLst/>
              <a:gdLst>
                <a:gd name="connsiteX0" fmla="*/ 6109 w 105883"/>
                <a:gd name="connsiteY0" fmla="*/ 6109 h 24434"/>
                <a:gd name="connsiteX1" fmla="*/ 104507 w 105883"/>
                <a:gd name="connsiteY1" fmla="*/ 6109 h 24434"/>
                <a:gd name="connsiteX2" fmla="*/ 104507 w 105883"/>
                <a:gd name="connsiteY2" fmla="*/ 25779 h 24434"/>
                <a:gd name="connsiteX3" fmla="*/ 6109 w 105883"/>
                <a:gd name="connsiteY3" fmla="*/ 25779 h 2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83" h="24434">
                  <a:moveTo>
                    <a:pt x="6109" y="6109"/>
                  </a:moveTo>
                  <a:lnTo>
                    <a:pt x="104507" y="6109"/>
                  </a:lnTo>
                  <a:lnTo>
                    <a:pt x="104507" y="25779"/>
                  </a:lnTo>
                  <a:lnTo>
                    <a:pt x="6109" y="2577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0" name="Forma Livre: Forma 69"/>
            <p:cNvSpPr/>
            <p:nvPr/>
          </p:nvSpPr>
          <p:spPr>
            <a:xfrm>
              <a:off x="5090451" y="2986548"/>
              <a:ext cx="122173" cy="24435"/>
            </a:xfrm>
            <a:custGeom>
              <a:avLst/>
              <a:gdLst>
                <a:gd name="connsiteX0" fmla="*/ 6109 w 122173"/>
                <a:gd name="connsiteY0" fmla="*/ 6109 h 24434"/>
                <a:gd name="connsiteX1" fmla="*/ 124193 w 122173"/>
                <a:gd name="connsiteY1" fmla="*/ 6109 h 24434"/>
                <a:gd name="connsiteX2" fmla="*/ 124193 w 122173"/>
                <a:gd name="connsiteY2" fmla="*/ 25787 h 24434"/>
                <a:gd name="connsiteX3" fmla="*/ 6109 w 122173"/>
                <a:gd name="connsiteY3" fmla="*/ 25787 h 2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173" h="24434">
                  <a:moveTo>
                    <a:pt x="6109" y="6109"/>
                  </a:moveTo>
                  <a:lnTo>
                    <a:pt x="124193" y="6109"/>
                  </a:lnTo>
                  <a:lnTo>
                    <a:pt x="124193" y="25787"/>
                  </a:lnTo>
                  <a:lnTo>
                    <a:pt x="6109" y="25787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1" name="Forma Livre: Forma 70"/>
            <p:cNvSpPr/>
            <p:nvPr/>
          </p:nvSpPr>
          <p:spPr>
            <a:xfrm>
              <a:off x="5146016" y="2976701"/>
              <a:ext cx="162898" cy="138463"/>
            </a:xfrm>
            <a:custGeom>
              <a:avLst/>
              <a:gdLst>
                <a:gd name="connsiteX0" fmla="*/ 49317 w 162897"/>
                <a:gd name="connsiteY0" fmla="*/ 134529 h 138463"/>
                <a:gd name="connsiteX1" fmla="*/ 6109 w 162897"/>
                <a:gd name="connsiteY1" fmla="*/ 99808 h 138463"/>
                <a:gd name="connsiteX2" fmla="*/ 18408 w 162897"/>
                <a:gd name="connsiteY2" fmla="*/ 84438 h 138463"/>
                <a:gd name="connsiteX3" fmla="*/ 47876 w 162897"/>
                <a:gd name="connsiteY3" fmla="*/ 108124 h 138463"/>
                <a:gd name="connsiteX4" fmla="*/ 149890 w 162897"/>
                <a:gd name="connsiteY4" fmla="*/ 6109 h 138463"/>
                <a:gd name="connsiteX5" fmla="*/ 163794 w 162897"/>
                <a:gd name="connsiteY5" fmla="*/ 20020 h 13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897" h="138463">
                  <a:moveTo>
                    <a:pt x="49317" y="134529"/>
                  </a:moveTo>
                  <a:lnTo>
                    <a:pt x="6109" y="99808"/>
                  </a:lnTo>
                  <a:lnTo>
                    <a:pt x="18408" y="84438"/>
                  </a:lnTo>
                  <a:lnTo>
                    <a:pt x="47876" y="108124"/>
                  </a:lnTo>
                  <a:lnTo>
                    <a:pt x="149890" y="6109"/>
                  </a:lnTo>
                  <a:lnTo>
                    <a:pt x="163794" y="20020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2" name="Forma Livre: Forma 71"/>
            <p:cNvSpPr/>
            <p:nvPr/>
          </p:nvSpPr>
          <p:spPr>
            <a:xfrm>
              <a:off x="5051079" y="2888125"/>
              <a:ext cx="203622" cy="268781"/>
            </a:xfrm>
            <a:custGeom>
              <a:avLst/>
              <a:gdLst>
                <a:gd name="connsiteX0" fmla="*/ 183244 w 203622"/>
                <a:gd name="connsiteY0" fmla="*/ 183252 h 268781"/>
                <a:gd name="connsiteX1" fmla="*/ 183244 w 203622"/>
                <a:gd name="connsiteY1" fmla="*/ 245585 h 268781"/>
                <a:gd name="connsiteX2" fmla="*/ 25803 w 203622"/>
                <a:gd name="connsiteY2" fmla="*/ 245585 h 268781"/>
                <a:gd name="connsiteX3" fmla="*/ 25803 w 203622"/>
                <a:gd name="connsiteY3" fmla="*/ 25795 h 268781"/>
                <a:gd name="connsiteX4" fmla="*/ 183244 w 203622"/>
                <a:gd name="connsiteY4" fmla="*/ 25795 h 268781"/>
                <a:gd name="connsiteX5" fmla="*/ 183244 w 203622"/>
                <a:gd name="connsiteY5" fmla="*/ 132412 h 268781"/>
                <a:gd name="connsiteX6" fmla="*/ 202930 w 203622"/>
                <a:gd name="connsiteY6" fmla="*/ 112742 h 268781"/>
                <a:gd name="connsiteX7" fmla="*/ 202930 w 203622"/>
                <a:gd name="connsiteY7" fmla="*/ 6109 h 268781"/>
                <a:gd name="connsiteX8" fmla="*/ 6109 w 203622"/>
                <a:gd name="connsiteY8" fmla="*/ 6109 h 268781"/>
                <a:gd name="connsiteX9" fmla="*/ 6109 w 203622"/>
                <a:gd name="connsiteY9" fmla="*/ 265279 h 268781"/>
                <a:gd name="connsiteX10" fmla="*/ 202930 w 203622"/>
                <a:gd name="connsiteY10" fmla="*/ 265279 h 268781"/>
                <a:gd name="connsiteX11" fmla="*/ 202930 w 203622"/>
                <a:gd name="connsiteY11" fmla="*/ 163566 h 26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3622" h="268781">
                  <a:moveTo>
                    <a:pt x="183244" y="183252"/>
                  </a:moveTo>
                  <a:lnTo>
                    <a:pt x="183244" y="245585"/>
                  </a:lnTo>
                  <a:lnTo>
                    <a:pt x="25803" y="245585"/>
                  </a:lnTo>
                  <a:lnTo>
                    <a:pt x="25803" y="25795"/>
                  </a:lnTo>
                  <a:lnTo>
                    <a:pt x="183244" y="25795"/>
                  </a:lnTo>
                  <a:lnTo>
                    <a:pt x="183244" y="132412"/>
                  </a:lnTo>
                  <a:lnTo>
                    <a:pt x="202930" y="112742"/>
                  </a:lnTo>
                  <a:lnTo>
                    <a:pt x="202930" y="6109"/>
                  </a:lnTo>
                  <a:lnTo>
                    <a:pt x="6109" y="6109"/>
                  </a:lnTo>
                  <a:lnTo>
                    <a:pt x="6109" y="265279"/>
                  </a:lnTo>
                  <a:lnTo>
                    <a:pt x="202930" y="265279"/>
                  </a:lnTo>
                  <a:lnTo>
                    <a:pt x="202930" y="163566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3" name="Forma Livre: Forma 72"/>
            <p:cNvSpPr/>
            <p:nvPr/>
          </p:nvSpPr>
          <p:spPr>
            <a:xfrm>
              <a:off x="5560786" y="2890430"/>
              <a:ext cx="260637" cy="236202"/>
            </a:xfrm>
            <a:custGeom>
              <a:avLst/>
              <a:gdLst>
                <a:gd name="connsiteX0" fmla="*/ 258731 w 260636"/>
                <a:gd name="connsiteY0" fmla="*/ 237709 h 236201"/>
                <a:gd name="connsiteX1" fmla="*/ 6109 w 260636"/>
                <a:gd name="connsiteY1" fmla="*/ 237709 h 236201"/>
                <a:gd name="connsiteX2" fmla="*/ 6109 w 260636"/>
                <a:gd name="connsiteY2" fmla="*/ 58749 h 236201"/>
                <a:gd name="connsiteX3" fmla="*/ 174529 w 260636"/>
                <a:gd name="connsiteY3" fmla="*/ 58749 h 236201"/>
                <a:gd name="connsiteX4" fmla="*/ 174529 w 260636"/>
                <a:gd name="connsiteY4" fmla="*/ 79828 h 236201"/>
                <a:gd name="connsiteX5" fmla="*/ 27163 w 260636"/>
                <a:gd name="connsiteY5" fmla="*/ 79828 h 236201"/>
                <a:gd name="connsiteX6" fmla="*/ 27163 w 260636"/>
                <a:gd name="connsiteY6" fmla="*/ 216646 h 236201"/>
                <a:gd name="connsiteX7" fmla="*/ 237766 w 260636"/>
                <a:gd name="connsiteY7" fmla="*/ 216646 h 236201"/>
                <a:gd name="connsiteX8" fmla="*/ 237766 w 260636"/>
                <a:gd name="connsiteY8" fmla="*/ 6109 h 236201"/>
                <a:gd name="connsiteX9" fmla="*/ 258731 w 260636"/>
                <a:gd name="connsiteY9" fmla="*/ 6109 h 236201"/>
                <a:gd name="connsiteX10" fmla="*/ 258731 w 260636"/>
                <a:gd name="connsiteY10" fmla="*/ 237709 h 236201"/>
                <a:gd name="connsiteX11" fmla="*/ 258731 w 260636"/>
                <a:gd name="connsiteY11" fmla="*/ 237709 h 23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0636" h="236201">
                  <a:moveTo>
                    <a:pt x="258731" y="237709"/>
                  </a:moveTo>
                  <a:lnTo>
                    <a:pt x="6109" y="237709"/>
                  </a:lnTo>
                  <a:lnTo>
                    <a:pt x="6109" y="58749"/>
                  </a:lnTo>
                  <a:lnTo>
                    <a:pt x="174529" y="58749"/>
                  </a:lnTo>
                  <a:lnTo>
                    <a:pt x="174529" y="79828"/>
                  </a:lnTo>
                  <a:lnTo>
                    <a:pt x="27163" y="79828"/>
                  </a:lnTo>
                  <a:lnTo>
                    <a:pt x="27163" y="216646"/>
                  </a:lnTo>
                  <a:lnTo>
                    <a:pt x="237766" y="216646"/>
                  </a:lnTo>
                  <a:lnTo>
                    <a:pt x="237766" y="6109"/>
                  </a:lnTo>
                  <a:lnTo>
                    <a:pt x="258731" y="6109"/>
                  </a:lnTo>
                  <a:lnTo>
                    <a:pt x="258731" y="237709"/>
                  </a:lnTo>
                  <a:lnTo>
                    <a:pt x="258731" y="2377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4" name="Forma Livre: Forma 73"/>
            <p:cNvSpPr/>
            <p:nvPr/>
          </p:nvSpPr>
          <p:spPr>
            <a:xfrm>
              <a:off x="5750334" y="2943071"/>
              <a:ext cx="32580" cy="146608"/>
            </a:xfrm>
            <a:custGeom>
              <a:avLst/>
              <a:gdLst>
                <a:gd name="connsiteX0" fmla="*/ 27082 w 32579"/>
                <a:gd name="connsiteY0" fmla="*/ 6109 h 146608"/>
                <a:gd name="connsiteX1" fmla="*/ 6109 w 32579"/>
                <a:gd name="connsiteY1" fmla="*/ 6109 h 146608"/>
                <a:gd name="connsiteX2" fmla="*/ 6109 w 32579"/>
                <a:gd name="connsiteY2" fmla="*/ 142967 h 146608"/>
                <a:gd name="connsiteX3" fmla="*/ 27082 w 32579"/>
                <a:gd name="connsiteY3" fmla="*/ 142967 h 146608"/>
                <a:gd name="connsiteX4" fmla="*/ 27082 w 32579"/>
                <a:gd name="connsiteY4" fmla="*/ 6109 h 14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79" h="146608">
                  <a:moveTo>
                    <a:pt x="27082" y="6109"/>
                  </a:moveTo>
                  <a:lnTo>
                    <a:pt x="6109" y="6109"/>
                  </a:lnTo>
                  <a:lnTo>
                    <a:pt x="6109" y="142967"/>
                  </a:lnTo>
                  <a:lnTo>
                    <a:pt x="27082" y="142967"/>
                  </a:lnTo>
                  <a:lnTo>
                    <a:pt x="27082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5" name="Forma Livre: Forma 74"/>
            <p:cNvSpPr/>
            <p:nvPr/>
          </p:nvSpPr>
          <p:spPr>
            <a:xfrm>
              <a:off x="5708225" y="3027297"/>
              <a:ext cx="32580" cy="57014"/>
            </a:xfrm>
            <a:custGeom>
              <a:avLst/>
              <a:gdLst>
                <a:gd name="connsiteX0" fmla="*/ 27082 w 32579"/>
                <a:gd name="connsiteY0" fmla="*/ 6109 h 57014"/>
                <a:gd name="connsiteX1" fmla="*/ 6109 w 32579"/>
                <a:gd name="connsiteY1" fmla="*/ 6109 h 57014"/>
                <a:gd name="connsiteX2" fmla="*/ 6109 w 32579"/>
                <a:gd name="connsiteY2" fmla="*/ 58733 h 57014"/>
                <a:gd name="connsiteX3" fmla="*/ 27082 w 32579"/>
                <a:gd name="connsiteY3" fmla="*/ 58733 h 57014"/>
                <a:gd name="connsiteX4" fmla="*/ 27082 w 32579"/>
                <a:gd name="connsiteY4" fmla="*/ 6109 h 57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79" h="57014">
                  <a:moveTo>
                    <a:pt x="27082" y="6109"/>
                  </a:moveTo>
                  <a:lnTo>
                    <a:pt x="6109" y="6109"/>
                  </a:lnTo>
                  <a:lnTo>
                    <a:pt x="6109" y="58733"/>
                  </a:lnTo>
                  <a:lnTo>
                    <a:pt x="27082" y="58733"/>
                  </a:lnTo>
                  <a:lnTo>
                    <a:pt x="27082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6" name="Forma Livre: Forma 75"/>
            <p:cNvSpPr/>
            <p:nvPr/>
          </p:nvSpPr>
          <p:spPr>
            <a:xfrm>
              <a:off x="5602969" y="2985172"/>
              <a:ext cx="48869" cy="32580"/>
            </a:xfrm>
            <a:custGeom>
              <a:avLst/>
              <a:gdLst>
                <a:gd name="connsiteX0" fmla="*/ 48136 w 48869"/>
                <a:gd name="connsiteY0" fmla="*/ 6109 h 32579"/>
                <a:gd name="connsiteX1" fmla="*/ 6109 w 48869"/>
                <a:gd name="connsiteY1" fmla="*/ 6109 h 32579"/>
                <a:gd name="connsiteX2" fmla="*/ 6109 w 48869"/>
                <a:gd name="connsiteY2" fmla="*/ 27147 h 32579"/>
                <a:gd name="connsiteX3" fmla="*/ 48136 w 48869"/>
                <a:gd name="connsiteY3" fmla="*/ 27147 h 32579"/>
                <a:gd name="connsiteX4" fmla="*/ 48136 w 48869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32579">
                  <a:moveTo>
                    <a:pt x="48136" y="6109"/>
                  </a:moveTo>
                  <a:lnTo>
                    <a:pt x="6109" y="6109"/>
                  </a:lnTo>
                  <a:lnTo>
                    <a:pt x="6109" y="27147"/>
                  </a:lnTo>
                  <a:lnTo>
                    <a:pt x="48136" y="27147"/>
                  </a:lnTo>
                  <a:lnTo>
                    <a:pt x="48136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7" name="Forma Livre: Forma 76"/>
            <p:cNvSpPr/>
            <p:nvPr/>
          </p:nvSpPr>
          <p:spPr>
            <a:xfrm>
              <a:off x="5602969" y="3027297"/>
              <a:ext cx="89594" cy="32580"/>
            </a:xfrm>
            <a:custGeom>
              <a:avLst/>
              <a:gdLst>
                <a:gd name="connsiteX0" fmla="*/ 6109 w 89593"/>
                <a:gd name="connsiteY0" fmla="*/ 6109 h 32579"/>
                <a:gd name="connsiteX1" fmla="*/ 90237 w 89593"/>
                <a:gd name="connsiteY1" fmla="*/ 6109 h 32579"/>
                <a:gd name="connsiteX2" fmla="*/ 90237 w 89593"/>
                <a:gd name="connsiteY2" fmla="*/ 27155 h 32579"/>
                <a:gd name="connsiteX3" fmla="*/ 6109 w 89593"/>
                <a:gd name="connsiteY3" fmla="*/ 27155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93" h="32579">
                  <a:moveTo>
                    <a:pt x="6109" y="6109"/>
                  </a:moveTo>
                  <a:lnTo>
                    <a:pt x="90237" y="6109"/>
                  </a:lnTo>
                  <a:lnTo>
                    <a:pt x="90237" y="27155"/>
                  </a:lnTo>
                  <a:lnTo>
                    <a:pt x="6109" y="27155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8" name="Forma Livre: Forma 77"/>
            <p:cNvSpPr/>
            <p:nvPr/>
          </p:nvSpPr>
          <p:spPr>
            <a:xfrm>
              <a:off x="5602969" y="3027297"/>
              <a:ext cx="89594" cy="32580"/>
            </a:xfrm>
            <a:custGeom>
              <a:avLst/>
              <a:gdLst>
                <a:gd name="connsiteX0" fmla="*/ 90237 w 89593"/>
                <a:gd name="connsiteY0" fmla="*/ 6109 h 32579"/>
                <a:gd name="connsiteX1" fmla="*/ 6109 w 89593"/>
                <a:gd name="connsiteY1" fmla="*/ 6109 h 32579"/>
                <a:gd name="connsiteX2" fmla="*/ 6109 w 89593"/>
                <a:gd name="connsiteY2" fmla="*/ 27155 h 32579"/>
                <a:gd name="connsiteX3" fmla="*/ 90237 w 89593"/>
                <a:gd name="connsiteY3" fmla="*/ 27155 h 32579"/>
                <a:gd name="connsiteX4" fmla="*/ 90237 w 89593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593" h="32579">
                  <a:moveTo>
                    <a:pt x="90237" y="6109"/>
                  </a:moveTo>
                  <a:lnTo>
                    <a:pt x="6109" y="6109"/>
                  </a:lnTo>
                  <a:lnTo>
                    <a:pt x="6109" y="27155"/>
                  </a:lnTo>
                  <a:lnTo>
                    <a:pt x="90237" y="27155"/>
                  </a:lnTo>
                  <a:lnTo>
                    <a:pt x="90237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9" name="Forma Livre: Forma 78"/>
            <p:cNvSpPr/>
            <p:nvPr/>
          </p:nvSpPr>
          <p:spPr>
            <a:xfrm>
              <a:off x="4471334" y="2891383"/>
              <a:ext cx="260637" cy="260637"/>
            </a:xfrm>
            <a:custGeom>
              <a:avLst/>
              <a:gdLst>
                <a:gd name="connsiteX0" fmla="*/ 216622 w 260636"/>
                <a:gd name="connsiteY0" fmla="*/ 174545 h 260636"/>
                <a:gd name="connsiteX1" fmla="*/ 176019 w 260636"/>
                <a:gd name="connsiteY1" fmla="*/ 206115 h 260636"/>
                <a:gd name="connsiteX2" fmla="*/ 158728 w 260636"/>
                <a:gd name="connsiteY2" fmla="*/ 206115 h 260636"/>
                <a:gd name="connsiteX3" fmla="*/ 142943 w 260636"/>
                <a:gd name="connsiteY3" fmla="*/ 185060 h 260636"/>
                <a:gd name="connsiteX4" fmla="*/ 142943 w 260636"/>
                <a:gd name="connsiteY4" fmla="*/ 121913 h 260636"/>
                <a:gd name="connsiteX5" fmla="*/ 176019 w 260636"/>
                <a:gd name="connsiteY5" fmla="*/ 121913 h 260636"/>
                <a:gd name="connsiteX6" fmla="*/ 216622 w 260636"/>
                <a:gd name="connsiteY6" fmla="*/ 153474 h 260636"/>
                <a:gd name="connsiteX7" fmla="*/ 258723 w 260636"/>
                <a:gd name="connsiteY7" fmla="*/ 111373 h 260636"/>
                <a:gd name="connsiteX8" fmla="*/ 216622 w 260636"/>
                <a:gd name="connsiteY8" fmla="*/ 69272 h 260636"/>
                <a:gd name="connsiteX9" fmla="*/ 176019 w 260636"/>
                <a:gd name="connsiteY9" fmla="*/ 100850 h 260636"/>
                <a:gd name="connsiteX10" fmla="*/ 142943 w 260636"/>
                <a:gd name="connsiteY10" fmla="*/ 100850 h 260636"/>
                <a:gd name="connsiteX11" fmla="*/ 142943 w 260636"/>
                <a:gd name="connsiteY11" fmla="*/ 79795 h 260636"/>
                <a:gd name="connsiteX12" fmla="*/ 106112 w 260636"/>
                <a:gd name="connsiteY12" fmla="*/ 37686 h 260636"/>
                <a:gd name="connsiteX13" fmla="*/ 88804 w 260636"/>
                <a:gd name="connsiteY13" fmla="*/ 37686 h 260636"/>
                <a:gd name="connsiteX14" fmla="*/ 48210 w 260636"/>
                <a:gd name="connsiteY14" fmla="*/ 6109 h 260636"/>
                <a:gd name="connsiteX15" fmla="*/ 6109 w 260636"/>
                <a:gd name="connsiteY15" fmla="*/ 48218 h 260636"/>
                <a:gd name="connsiteX16" fmla="*/ 48210 w 260636"/>
                <a:gd name="connsiteY16" fmla="*/ 90319 h 260636"/>
                <a:gd name="connsiteX17" fmla="*/ 88804 w 260636"/>
                <a:gd name="connsiteY17" fmla="*/ 58741 h 260636"/>
                <a:gd name="connsiteX18" fmla="*/ 106112 w 260636"/>
                <a:gd name="connsiteY18" fmla="*/ 58741 h 260636"/>
                <a:gd name="connsiteX19" fmla="*/ 121896 w 260636"/>
                <a:gd name="connsiteY19" fmla="*/ 79804 h 260636"/>
                <a:gd name="connsiteX20" fmla="*/ 121896 w 260636"/>
                <a:gd name="connsiteY20" fmla="*/ 185052 h 260636"/>
                <a:gd name="connsiteX21" fmla="*/ 158736 w 260636"/>
                <a:gd name="connsiteY21" fmla="*/ 227153 h 260636"/>
                <a:gd name="connsiteX22" fmla="*/ 176027 w 260636"/>
                <a:gd name="connsiteY22" fmla="*/ 227153 h 260636"/>
                <a:gd name="connsiteX23" fmla="*/ 216638 w 260636"/>
                <a:gd name="connsiteY23" fmla="*/ 258747 h 260636"/>
                <a:gd name="connsiteX24" fmla="*/ 258739 w 260636"/>
                <a:gd name="connsiteY24" fmla="*/ 216638 h 260636"/>
                <a:gd name="connsiteX25" fmla="*/ 216622 w 260636"/>
                <a:gd name="connsiteY25" fmla="*/ 174545 h 260636"/>
                <a:gd name="connsiteX26" fmla="*/ 216622 w 260636"/>
                <a:gd name="connsiteY26" fmla="*/ 90335 h 260636"/>
                <a:gd name="connsiteX27" fmla="*/ 237676 w 260636"/>
                <a:gd name="connsiteY27" fmla="*/ 111390 h 260636"/>
                <a:gd name="connsiteX28" fmla="*/ 216622 w 260636"/>
                <a:gd name="connsiteY28" fmla="*/ 132436 h 260636"/>
                <a:gd name="connsiteX29" fmla="*/ 195567 w 260636"/>
                <a:gd name="connsiteY29" fmla="*/ 111390 h 260636"/>
                <a:gd name="connsiteX30" fmla="*/ 216622 w 260636"/>
                <a:gd name="connsiteY30" fmla="*/ 90335 h 260636"/>
                <a:gd name="connsiteX31" fmla="*/ 48202 w 260636"/>
                <a:gd name="connsiteY31" fmla="*/ 69289 h 260636"/>
                <a:gd name="connsiteX32" fmla="*/ 27155 w 260636"/>
                <a:gd name="connsiteY32" fmla="*/ 48234 h 260636"/>
                <a:gd name="connsiteX33" fmla="*/ 48202 w 260636"/>
                <a:gd name="connsiteY33" fmla="*/ 27179 h 260636"/>
                <a:gd name="connsiteX34" fmla="*/ 69256 w 260636"/>
                <a:gd name="connsiteY34" fmla="*/ 48234 h 260636"/>
                <a:gd name="connsiteX35" fmla="*/ 48202 w 260636"/>
                <a:gd name="connsiteY35" fmla="*/ 69289 h 260636"/>
                <a:gd name="connsiteX36" fmla="*/ 216622 w 260636"/>
                <a:gd name="connsiteY36" fmla="*/ 237692 h 260636"/>
                <a:gd name="connsiteX37" fmla="*/ 195567 w 260636"/>
                <a:gd name="connsiteY37" fmla="*/ 216646 h 260636"/>
                <a:gd name="connsiteX38" fmla="*/ 216622 w 260636"/>
                <a:gd name="connsiteY38" fmla="*/ 195599 h 260636"/>
                <a:gd name="connsiteX39" fmla="*/ 237676 w 260636"/>
                <a:gd name="connsiteY39" fmla="*/ 216646 h 260636"/>
                <a:gd name="connsiteX40" fmla="*/ 216622 w 260636"/>
                <a:gd name="connsiteY40" fmla="*/ 237692 h 260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60636" h="260636">
                  <a:moveTo>
                    <a:pt x="216622" y="174545"/>
                  </a:moveTo>
                  <a:cubicBezTo>
                    <a:pt x="197049" y="174545"/>
                    <a:pt x="180735" y="188008"/>
                    <a:pt x="176019" y="206115"/>
                  </a:cubicBezTo>
                  <a:lnTo>
                    <a:pt x="158728" y="206115"/>
                  </a:lnTo>
                  <a:cubicBezTo>
                    <a:pt x="150143" y="206115"/>
                    <a:pt x="142943" y="196487"/>
                    <a:pt x="142943" y="185060"/>
                  </a:cubicBezTo>
                  <a:lnTo>
                    <a:pt x="142943" y="121913"/>
                  </a:lnTo>
                  <a:lnTo>
                    <a:pt x="176019" y="121913"/>
                  </a:lnTo>
                  <a:cubicBezTo>
                    <a:pt x="180735" y="140019"/>
                    <a:pt x="197058" y="153474"/>
                    <a:pt x="216622" y="153474"/>
                  </a:cubicBezTo>
                  <a:cubicBezTo>
                    <a:pt x="239851" y="153474"/>
                    <a:pt x="258723" y="134594"/>
                    <a:pt x="258723" y="111373"/>
                  </a:cubicBezTo>
                  <a:cubicBezTo>
                    <a:pt x="258723" y="88168"/>
                    <a:pt x="239843" y="69272"/>
                    <a:pt x="216622" y="69272"/>
                  </a:cubicBezTo>
                  <a:cubicBezTo>
                    <a:pt x="197049" y="69272"/>
                    <a:pt x="180735" y="82760"/>
                    <a:pt x="176019" y="100850"/>
                  </a:cubicBezTo>
                  <a:lnTo>
                    <a:pt x="142943" y="100850"/>
                  </a:lnTo>
                  <a:lnTo>
                    <a:pt x="142943" y="79795"/>
                  </a:lnTo>
                  <a:cubicBezTo>
                    <a:pt x="142943" y="56583"/>
                    <a:pt x="126409" y="37686"/>
                    <a:pt x="106112" y="37686"/>
                  </a:cubicBezTo>
                  <a:lnTo>
                    <a:pt x="88804" y="37686"/>
                  </a:lnTo>
                  <a:cubicBezTo>
                    <a:pt x="84096" y="19605"/>
                    <a:pt x="67782" y="6109"/>
                    <a:pt x="48210" y="6109"/>
                  </a:cubicBezTo>
                  <a:cubicBezTo>
                    <a:pt x="24980" y="6109"/>
                    <a:pt x="6109" y="25013"/>
                    <a:pt x="6109" y="48218"/>
                  </a:cubicBezTo>
                  <a:cubicBezTo>
                    <a:pt x="6109" y="71447"/>
                    <a:pt x="24989" y="90319"/>
                    <a:pt x="48210" y="90319"/>
                  </a:cubicBezTo>
                  <a:cubicBezTo>
                    <a:pt x="67782" y="90319"/>
                    <a:pt x="84096" y="76871"/>
                    <a:pt x="88804" y="58741"/>
                  </a:cubicBezTo>
                  <a:lnTo>
                    <a:pt x="106112" y="58741"/>
                  </a:lnTo>
                  <a:cubicBezTo>
                    <a:pt x="114664" y="58741"/>
                    <a:pt x="121896" y="68401"/>
                    <a:pt x="121896" y="79804"/>
                  </a:cubicBezTo>
                  <a:lnTo>
                    <a:pt x="121896" y="185052"/>
                  </a:lnTo>
                  <a:cubicBezTo>
                    <a:pt x="121896" y="208281"/>
                    <a:pt x="138431" y="227153"/>
                    <a:pt x="158736" y="227153"/>
                  </a:cubicBezTo>
                  <a:lnTo>
                    <a:pt x="176027" y="227153"/>
                  </a:lnTo>
                  <a:cubicBezTo>
                    <a:pt x="180743" y="245275"/>
                    <a:pt x="197066" y="258747"/>
                    <a:pt x="216638" y="258747"/>
                  </a:cubicBezTo>
                  <a:cubicBezTo>
                    <a:pt x="239859" y="258747"/>
                    <a:pt x="258739" y="239867"/>
                    <a:pt x="258739" y="216638"/>
                  </a:cubicBezTo>
                  <a:cubicBezTo>
                    <a:pt x="258723" y="193441"/>
                    <a:pt x="239843" y="174545"/>
                    <a:pt x="216622" y="174545"/>
                  </a:cubicBezTo>
                  <a:close/>
                  <a:moveTo>
                    <a:pt x="216622" y="90335"/>
                  </a:moveTo>
                  <a:cubicBezTo>
                    <a:pt x="228212" y="90335"/>
                    <a:pt x="237676" y="99783"/>
                    <a:pt x="237676" y="111390"/>
                  </a:cubicBezTo>
                  <a:cubicBezTo>
                    <a:pt x="237676" y="122996"/>
                    <a:pt x="228212" y="132436"/>
                    <a:pt x="216622" y="132436"/>
                  </a:cubicBezTo>
                  <a:cubicBezTo>
                    <a:pt x="205015" y="132436"/>
                    <a:pt x="195567" y="122996"/>
                    <a:pt x="195567" y="111390"/>
                  </a:cubicBezTo>
                  <a:cubicBezTo>
                    <a:pt x="195567" y="99791"/>
                    <a:pt x="205015" y="90335"/>
                    <a:pt x="216622" y="90335"/>
                  </a:cubicBezTo>
                  <a:close/>
                  <a:moveTo>
                    <a:pt x="48202" y="69289"/>
                  </a:moveTo>
                  <a:cubicBezTo>
                    <a:pt x="36595" y="69289"/>
                    <a:pt x="27155" y="59849"/>
                    <a:pt x="27155" y="48234"/>
                  </a:cubicBezTo>
                  <a:cubicBezTo>
                    <a:pt x="27155" y="36644"/>
                    <a:pt x="36603" y="27179"/>
                    <a:pt x="48202" y="27179"/>
                  </a:cubicBezTo>
                  <a:cubicBezTo>
                    <a:pt x="59800" y="27179"/>
                    <a:pt x="69256" y="36644"/>
                    <a:pt x="69256" y="48234"/>
                  </a:cubicBezTo>
                  <a:cubicBezTo>
                    <a:pt x="69256" y="59840"/>
                    <a:pt x="59800" y="69289"/>
                    <a:pt x="48202" y="69289"/>
                  </a:cubicBezTo>
                  <a:close/>
                  <a:moveTo>
                    <a:pt x="216622" y="237692"/>
                  </a:moveTo>
                  <a:cubicBezTo>
                    <a:pt x="205015" y="237692"/>
                    <a:pt x="195567" y="228261"/>
                    <a:pt x="195567" y="216646"/>
                  </a:cubicBezTo>
                  <a:cubicBezTo>
                    <a:pt x="195567" y="205031"/>
                    <a:pt x="205015" y="195599"/>
                    <a:pt x="216622" y="195599"/>
                  </a:cubicBezTo>
                  <a:cubicBezTo>
                    <a:pt x="228212" y="195599"/>
                    <a:pt x="237676" y="205039"/>
                    <a:pt x="237676" y="216646"/>
                  </a:cubicBezTo>
                  <a:cubicBezTo>
                    <a:pt x="237676" y="228252"/>
                    <a:pt x="228212" y="237692"/>
                    <a:pt x="216622" y="237692"/>
                  </a:cubicBez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0" name="Forma Livre: Forma 79"/>
            <p:cNvSpPr/>
            <p:nvPr/>
          </p:nvSpPr>
          <p:spPr>
            <a:xfrm>
              <a:off x="8302479" y="2954995"/>
              <a:ext cx="195477" cy="179188"/>
            </a:xfrm>
            <a:custGeom>
              <a:avLst/>
              <a:gdLst>
                <a:gd name="connsiteX0" fmla="*/ 196683 w 195477"/>
                <a:gd name="connsiteY0" fmla="*/ 173413 h 179187"/>
                <a:gd name="connsiteX1" fmla="*/ 194459 w 195477"/>
                <a:gd name="connsiteY1" fmla="*/ 173413 h 179187"/>
                <a:gd name="connsiteX2" fmla="*/ 8324 w 195477"/>
                <a:gd name="connsiteY2" fmla="*/ 173413 h 179187"/>
                <a:gd name="connsiteX3" fmla="*/ 6109 w 195477"/>
                <a:gd name="connsiteY3" fmla="*/ 173413 h 179187"/>
                <a:gd name="connsiteX4" fmla="*/ 6109 w 195477"/>
                <a:gd name="connsiteY4" fmla="*/ 171206 h 179187"/>
                <a:gd name="connsiteX5" fmla="*/ 6109 w 195477"/>
                <a:gd name="connsiteY5" fmla="*/ 8324 h 179187"/>
                <a:gd name="connsiteX6" fmla="*/ 6109 w 195477"/>
                <a:gd name="connsiteY6" fmla="*/ 6109 h 179187"/>
                <a:gd name="connsiteX7" fmla="*/ 8324 w 195477"/>
                <a:gd name="connsiteY7" fmla="*/ 6109 h 179187"/>
                <a:gd name="connsiteX8" fmla="*/ 194459 w 195477"/>
                <a:gd name="connsiteY8" fmla="*/ 6109 h 179187"/>
                <a:gd name="connsiteX9" fmla="*/ 196683 w 195477"/>
                <a:gd name="connsiteY9" fmla="*/ 6109 h 179187"/>
                <a:gd name="connsiteX10" fmla="*/ 196683 w 195477"/>
                <a:gd name="connsiteY10" fmla="*/ 8324 h 179187"/>
                <a:gd name="connsiteX11" fmla="*/ 196683 w 195477"/>
                <a:gd name="connsiteY11" fmla="*/ 80708 h 179187"/>
                <a:gd name="connsiteX12" fmla="*/ 196683 w 195477"/>
                <a:gd name="connsiteY12" fmla="*/ 82915 h 179187"/>
                <a:gd name="connsiteX13" fmla="*/ 194459 w 195477"/>
                <a:gd name="connsiteY13" fmla="*/ 82915 h 179187"/>
                <a:gd name="connsiteX14" fmla="*/ 173804 w 195477"/>
                <a:gd name="connsiteY14" fmla="*/ 82915 h 179187"/>
                <a:gd name="connsiteX15" fmla="*/ 171589 w 195477"/>
                <a:gd name="connsiteY15" fmla="*/ 82915 h 179187"/>
                <a:gd name="connsiteX16" fmla="*/ 171589 w 195477"/>
                <a:gd name="connsiteY16" fmla="*/ 80708 h 179187"/>
                <a:gd name="connsiteX17" fmla="*/ 171589 w 195477"/>
                <a:gd name="connsiteY17" fmla="*/ 28629 h 179187"/>
                <a:gd name="connsiteX18" fmla="*/ 31236 w 195477"/>
                <a:gd name="connsiteY18" fmla="*/ 28629 h 179187"/>
                <a:gd name="connsiteX19" fmla="*/ 31236 w 195477"/>
                <a:gd name="connsiteY19" fmla="*/ 150852 h 179187"/>
                <a:gd name="connsiteX20" fmla="*/ 171589 w 195477"/>
                <a:gd name="connsiteY20" fmla="*/ 150852 h 179187"/>
                <a:gd name="connsiteX21" fmla="*/ 171589 w 195477"/>
                <a:gd name="connsiteY21" fmla="*/ 135001 h 179187"/>
                <a:gd name="connsiteX22" fmla="*/ 171589 w 195477"/>
                <a:gd name="connsiteY22" fmla="*/ 132778 h 179187"/>
                <a:gd name="connsiteX23" fmla="*/ 173804 w 195477"/>
                <a:gd name="connsiteY23" fmla="*/ 132778 h 179187"/>
                <a:gd name="connsiteX24" fmla="*/ 194459 w 195477"/>
                <a:gd name="connsiteY24" fmla="*/ 132778 h 179187"/>
                <a:gd name="connsiteX25" fmla="*/ 196683 w 195477"/>
                <a:gd name="connsiteY25" fmla="*/ 132778 h 179187"/>
                <a:gd name="connsiteX26" fmla="*/ 196683 w 195477"/>
                <a:gd name="connsiteY26" fmla="*/ 135001 h 179187"/>
                <a:gd name="connsiteX27" fmla="*/ 196683 w 195477"/>
                <a:gd name="connsiteY27" fmla="*/ 171197 h 179187"/>
                <a:gd name="connsiteX28" fmla="*/ 196683 w 195477"/>
                <a:gd name="connsiteY28" fmla="*/ 173413 h 1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5477" h="179187">
                  <a:moveTo>
                    <a:pt x="196683" y="173413"/>
                  </a:moveTo>
                  <a:lnTo>
                    <a:pt x="194459" y="173413"/>
                  </a:lnTo>
                  <a:lnTo>
                    <a:pt x="8324" y="173413"/>
                  </a:lnTo>
                  <a:lnTo>
                    <a:pt x="6109" y="173413"/>
                  </a:lnTo>
                  <a:lnTo>
                    <a:pt x="6109" y="171206"/>
                  </a:lnTo>
                  <a:lnTo>
                    <a:pt x="6109" y="8324"/>
                  </a:lnTo>
                  <a:lnTo>
                    <a:pt x="6109" y="6109"/>
                  </a:lnTo>
                  <a:lnTo>
                    <a:pt x="8324" y="6109"/>
                  </a:lnTo>
                  <a:lnTo>
                    <a:pt x="194459" y="6109"/>
                  </a:lnTo>
                  <a:lnTo>
                    <a:pt x="196683" y="6109"/>
                  </a:lnTo>
                  <a:lnTo>
                    <a:pt x="196683" y="8324"/>
                  </a:lnTo>
                  <a:lnTo>
                    <a:pt x="196683" y="80708"/>
                  </a:lnTo>
                  <a:lnTo>
                    <a:pt x="196683" y="82915"/>
                  </a:lnTo>
                  <a:lnTo>
                    <a:pt x="194459" y="82915"/>
                  </a:lnTo>
                  <a:lnTo>
                    <a:pt x="173804" y="82915"/>
                  </a:lnTo>
                  <a:lnTo>
                    <a:pt x="171589" y="82915"/>
                  </a:lnTo>
                  <a:lnTo>
                    <a:pt x="171589" y="80708"/>
                  </a:lnTo>
                  <a:lnTo>
                    <a:pt x="171589" y="28629"/>
                  </a:lnTo>
                  <a:lnTo>
                    <a:pt x="31236" y="28629"/>
                  </a:lnTo>
                  <a:lnTo>
                    <a:pt x="31236" y="150852"/>
                  </a:lnTo>
                  <a:lnTo>
                    <a:pt x="171589" y="150852"/>
                  </a:lnTo>
                  <a:lnTo>
                    <a:pt x="171589" y="135001"/>
                  </a:lnTo>
                  <a:lnTo>
                    <a:pt x="171589" y="132778"/>
                  </a:lnTo>
                  <a:lnTo>
                    <a:pt x="173804" y="132778"/>
                  </a:lnTo>
                  <a:lnTo>
                    <a:pt x="194459" y="132778"/>
                  </a:lnTo>
                  <a:lnTo>
                    <a:pt x="196683" y="132778"/>
                  </a:lnTo>
                  <a:lnTo>
                    <a:pt x="196683" y="135001"/>
                  </a:lnTo>
                  <a:lnTo>
                    <a:pt x="196683" y="171197"/>
                  </a:lnTo>
                  <a:lnTo>
                    <a:pt x="196683" y="173413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1" name="Forma Livre: Forma 80"/>
            <p:cNvSpPr/>
            <p:nvPr/>
          </p:nvSpPr>
          <p:spPr>
            <a:xfrm>
              <a:off x="8302479" y="2954995"/>
              <a:ext cx="195477" cy="179188"/>
            </a:xfrm>
            <a:custGeom>
              <a:avLst/>
              <a:gdLst>
                <a:gd name="connsiteX0" fmla="*/ 196683 w 195477"/>
                <a:gd name="connsiteY0" fmla="*/ 173413 h 179187"/>
                <a:gd name="connsiteX1" fmla="*/ 194459 w 195477"/>
                <a:gd name="connsiteY1" fmla="*/ 173413 h 179187"/>
                <a:gd name="connsiteX2" fmla="*/ 8324 w 195477"/>
                <a:gd name="connsiteY2" fmla="*/ 173413 h 179187"/>
                <a:gd name="connsiteX3" fmla="*/ 6109 w 195477"/>
                <a:gd name="connsiteY3" fmla="*/ 173413 h 179187"/>
                <a:gd name="connsiteX4" fmla="*/ 6109 w 195477"/>
                <a:gd name="connsiteY4" fmla="*/ 171206 h 179187"/>
                <a:gd name="connsiteX5" fmla="*/ 6109 w 195477"/>
                <a:gd name="connsiteY5" fmla="*/ 8324 h 179187"/>
                <a:gd name="connsiteX6" fmla="*/ 6109 w 195477"/>
                <a:gd name="connsiteY6" fmla="*/ 6109 h 179187"/>
                <a:gd name="connsiteX7" fmla="*/ 8324 w 195477"/>
                <a:gd name="connsiteY7" fmla="*/ 6109 h 179187"/>
                <a:gd name="connsiteX8" fmla="*/ 194459 w 195477"/>
                <a:gd name="connsiteY8" fmla="*/ 6109 h 179187"/>
                <a:gd name="connsiteX9" fmla="*/ 196683 w 195477"/>
                <a:gd name="connsiteY9" fmla="*/ 6109 h 179187"/>
                <a:gd name="connsiteX10" fmla="*/ 196683 w 195477"/>
                <a:gd name="connsiteY10" fmla="*/ 8324 h 179187"/>
                <a:gd name="connsiteX11" fmla="*/ 196683 w 195477"/>
                <a:gd name="connsiteY11" fmla="*/ 80708 h 179187"/>
                <a:gd name="connsiteX12" fmla="*/ 196683 w 195477"/>
                <a:gd name="connsiteY12" fmla="*/ 82915 h 179187"/>
                <a:gd name="connsiteX13" fmla="*/ 194459 w 195477"/>
                <a:gd name="connsiteY13" fmla="*/ 82915 h 179187"/>
                <a:gd name="connsiteX14" fmla="*/ 173804 w 195477"/>
                <a:gd name="connsiteY14" fmla="*/ 82915 h 179187"/>
                <a:gd name="connsiteX15" fmla="*/ 171589 w 195477"/>
                <a:gd name="connsiteY15" fmla="*/ 82915 h 179187"/>
                <a:gd name="connsiteX16" fmla="*/ 171589 w 195477"/>
                <a:gd name="connsiteY16" fmla="*/ 80708 h 179187"/>
                <a:gd name="connsiteX17" fmla="*/ 171589 w 195477"/>
                <a:gd name="connsiteY17" fmla="*/ 28629 h 179187"/>
                <a:gd name="connsiteX18" fmla="*/ 31236 w 195477"/>
                <a:gd name="connsiteY18" fmla="*/ 28629 h 179187"/>
                <a:gd name="connsiteX19" fmla="*/ 31236 w 195477"/>
                <a:gd name="connsiteY19" fmla="*/ 150852 h 179187"/>
                <a:gd name="connsiteX20" fmla="*/ 171589 w 195477"/>
                <a:gd name="connsiteY20" fmla="*/ 150852 h 179187"/>
                <a:gd name="connsiteX21" fmla="*/ 171589 w 195477"/>
                <a:gd name="connsiteY21" fmla="*/ 135001 h 179187"/>
                <a:gd name="connsiteX22" fmla="*/ 171589 w 195477"/>
                <a:gd name="connsiteY22" fmla="*/ 132778 h 179187"/>
                <a:gd name="connsiteX23" fmla="*/ 173804 w 195477"/>
                <a:gd name="connsiteY23" fmla="*/ 132778 h 179187"/>
                <a:gd name="connsiteX24" fmla="*/ 194459 w 195477"/>
                <a:gd name="connsiteY24" fmla="*/ 132778 h 179187"/>
                <a:gd name="connsiteX25" fmla="*/ 196683 w 195477"/>
                <a:gd name="connsiteY25" fmla="*/ 132778 h 179187"/>
                <a:gd name="connsiteX26" fmla="*/ 196683 w 195477"/>
                <a:gd name="connsiteY26" fmla="*/ 135001 h 179187"/>
                <a:gd name="connsiteX27" fmla="*/ 196683 w 195477"/>
                <a:gd name="connsiteY27" fmla="*/ 171197 h 179187"/>
                <a:gd name="connsiteX28" fmla="*/ 196683 w 195477"/>
                <a:gd name="connsiteY28" fmla="*/ 173413 h 1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5477" h="179187">
                  <a:moveTo>
                    <a:pt x="196683" y="173413"/>
                  </a:moveTo>
                  <a:lnTo>
                    <a:pt x="194459" y="173413"/>
                  </a:lnTo>
                  <a:lnTo>
                    <a:pt x="8324" y="173413"/>
                  </a:lnTo>
                  <a:lnTo>
                    <a:pt x="6109" y="173413"/>
                  </a:lnTo>
                  <a:lnTo>
                    <a:pt x="6109" y="171206"/>
                  </a:lnTo>
                  <a:lnTo>
                    <a:pt x="6109" y="8324"/>
                  </a:lnTo>
                  <a:lnTo>
                    <a:pt x="6109" y="6109"/>
                  </a:lnTo>
                  <a:lnTo>
                    <a:pt x="8324" y="6109"/>
                  </a:lnTo>
                  <a:lnTo>
                    <a:pt x="194459" y="6109"/>
                  </a:lnTo>
                  <a:lnTo>
                    <a:pt x="196683" y="6109"/>
                  </a:lnTo>
                  <a:lnTo>
                    <a:pt x="196683" y="8324"/>
                  </a:lnTo>
                  <a:lnTo>
                    <a:pt x="196683" y="80708"/>
                  </a:lnTo>
                  <a:lnTo>
                    <a:pt x="196683" y="82915"/>
                  </a:lnTo>
                  <a:lnTo>
                    <a:pt x="194459" y="82915"/>
                  </a:lnTo>
                  <a:lnTo>
                    <a:pt x="173804" y="82915"/>
                  </a:lnTo>
                  <a:lnTo>
                    <a:pt x="171589" y="82915"/>
                  </a:lnTo>
                  <a:lnTo>
                    <a:pt x="171589" y="80708"/>
                  </a:lnTo>
                  <a:lnTo>
                    <a:pt x="171589" y="28629"/>
                  </a:lnTo>
                  <a:lnTo>
                    <a:pt x="31236" y="28629"/>
                  </a:lnTo>
                  <a:lnTo>
                    <a:pt x="31236" y="150852"/>
                  </a:lnTo>
                  <a:lnTo>
                    <a:pt x="171589" y="150852"/>
                  </a:lnTo>
                  <a:lnTo>
                    <a:pt x="171589" y="135001"/>
                  </a:lnTo>
                  <a:lnTo>
                    <a:pt x="171589" y="132778"/>
                  </a:lnTo>
                  <a:lnTo>
                    <a:pt x="173804" y="132778"/>
                  </a:lnTo>
                  <a:lnTo>
                    <a:pt x="194459" y="132778"/>
                  </a:lnTo>
                  <a:lnTo>
                    <a:pt x="196683" y="132778"/>
                  </a:lnTo>
                  <a:lnTo>
                    <a:pt x="196683" y="135001"/>
                  </a:lnTo>
                  <a:lnTo>
                    <a:pt x="196683" y="171197"/>
                  </a:lnTo>
                  <a:lnTo>
                    <a:pt x="196683" y="173413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2" name="Forma Livre: Forma 81"/>
            <p:cNvSpPr/>
            <p:nvPr/>
          </p:nvSpPr>
          <p:spPr>
            <a:xfrm>
              <a:off x="8364535" y="2900701"/>
              <a:ext cx="195477" cy="179188"/>
            </a:xfrm>
            <a:custGeom>
              <a:avLst/>
              <a:gdLst>
                <a:gd name="connsiteX0" fmla="*/ 196683 w 195477"/>
                <a:gd name="connsiteY0" fmla="*/ 173421 h 179187"/>
                <a:gd name="connsiteX1" fmla="*/ 194475 w 195477"/>
                <a:gd name="connsiteY1" fmla="*/ 173421 h 179187"/>
                <a:gd name="connsiteX2" fmla="*/ 8324 w 195477"/>
                <a:gd name="connsiteY2" fmla="*/ 173421 h 179187"/>
                <a:gd name="connsiteX3" fmla="*/ 6109 w 195477"/>
                <a:gd name="connsiteY3" fmla="*/ 173421 h 179187"/>
                <a:gd name="connsiteX4" fmla="*/ 6109 w 195477"/>
                <a:gd name="connsiteY4" fmla="*/ 171198 h 179187"/>
                <a:gd name="connsiteX5" fmla="*/ 6109 w 195477"/>
                <a:gd name="connsiteY5" fmla="*/ 98798 h 179187"/>
                <a:gd name="connsiteX6" fmla="*/ 6109 w 195477"/>
                <a:gd name="connsiteY6" fmla="*/ 96582 h 179187"/>
                <a:gd name="connsiteX7" fmla="*/ 8324 w 195477"/>
                <a:gd name="connsiteY7" fmla="*/ 96582 h 179187"/>
                <a:gd name="connsiteX8" fmla="*/ 29012 w 195477"/>
                <a:gd name="connsiteY8" fmla="*/ 96582 h 179187"/>
                <a:gd name="connsiteX9" fmla="*/ 31227 w 195477"/>
                <a:gd name="connsiteY9" fmla="*/ 96582 h 179187"/>
                <a:gd name="connsiteX10" fmla="*/ 31227 w 195477"/>
                <a:gd name="connsiteY10" fmla="*/ 98798 h 179187"/>
                <a:gd name="connsiteX11" fmla="*/ 31227 w 195477"/>
                <a:gd name="connsiteY11" fmla="*/ 150884 h 179187"/>
                <a:gd name="connsiteX12" fmla="*/ 171572 w 195477"/>
                <a:gd name="connsiteY12" fmla="*/ 150884 h 179187"/>
                <a:gd name="connsiteX13" fmla="*/ 171572 w 195477"/>
                <a:gd name="connsiteY13" fmla="*/ 28638 h 179187"/>
                <a:gd name="connsiteX14" fmla="*/ 31227 w 195477"/>
                <a:gd name="connsiteY14" fmla="*/ 28638 h 179187"/>
                <a:gd name="connsiteX15" fmla="*/ 31227 w 195477"/>
                <a:gd name="connsiteY15" fmla="*/ 44512 h 179187"/>
                <a:gd name="connsiteX16" fmla="*/ 31227 w 195477"/>
                <a:gd name="connsiteY16" fmla="*/ 46719 h 179187"/>
                <a:gd name="connsiteX17" fmla="*/ 29012 w 195477"/>
                <a:gd name="connsiteY17" fmla="*/ 46719 h 179187"/>
                <a:gd name="connsiteX18" fmla="*/ 8324 w 195477"/>
                <a:gd name="connsiteY18" fmla="*/ 46719 h 179187"/>
                <a:gd name="connsiteX19" fmla="*/ 6109 w 195477"/>
                <a:gd name="connsiteY19" fmla="*/ 46719 h 179187"/>
                <a:gd name="connsiteX20" fmla="*/ 6109 w 195477"/>
                <a:gd name="connsiteY20" fmla="*/ 44512 h 179187"/>
                <a:gd name="connsiteX21" fmla="*/ 6109 w 195477"/>
                <a:gd name="connsiteY21" fmla="*/ 8324 h 179187"/>
                <a:gd name="connsiteX22" fmla="*/ 6109 w 195477"/>
                <a:gd name="connsiteY22" fmla="*/ 6109 h 179187"/>
                <a:gd name="connsiteX23" fmla="*/ 8324 w 195477"/>
                <a:gd name="connsiteY23" fmla="*/ 6109 h 179187"/>
                <a:gd name="connsiteX24" fmla="*/ 194475 w 195477"/>
                <a:gd name="connsiteY24" fmla="*/ 6109 h 179187"/>
                <a:gd name="connsiteX25" fmla="*/ 196683 w 195477"/>
                <a:gd name="connsiteY25" fmla="*/ 6109 h 179187"/>
                <a:gd name="connsiteX26" fmla="*/ 196683 w 195477"/>
                <a:gd name="connsiteY26" fmla="*/ 8324 h 179187"/>
                <a:gd name="connsiteX27" fmla="*/ 196683 w 195477"/>
                <a:gd name="connsiteY27" fmla="*/ 171206 h 179187"/>
                <a:gd name="connsiteX28" fmla="*/ 196683 w 195477"/>
                <a:gd name="connsiteY28" fmla="*/ 173421 h 1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5477" h="179187">
                  <a:moveTo>
                    <a:pt x="196683" y="173421"/>
                  </a:moveTo>
                  <a:lnTo>
                    <a:pt x="194475" y="173421"/>
                  </a:lnTo>
                  <a:lnTo>
                    <a:pt x="8324" y="173421"/>
                  </a:lnTo>
                  <a:lnTo>
                    <a:pt x="6109" y="173421"/>
                  </a:lnTo>
                  <a:lnTo>
                    <a:pt x="6109" y="171198"/>
                  </a:lnTo>
                  <a:lnTo>
                    <a:pt x="6109" y="98798"/>
                  </a:lnTo>
                  <a:lnTo>
                    <a:pt x="6109" y="96582"/>
                  </a:lnTo>
                  <a:lnTo>
                    <a:pt x="8324" y="96582"/>
                  </a:lnTo>
                  <a:lnTo>
                    <a:pt x="29012" y="96582"/>
                  </a:lnTo>
                  <a:lnTo>
                    <a:pt x="31227" y="96582"/>
                  </a:lnTo>
                  <a:lnTo>
                    <a:pt x="31227" y="98798"/>
                  </a:lnTo>
                  <a:lnTo>
                    <a:pt x="31227" y="150884"/>
                  </a:lnTo>
                  <a:lnTo>
                    <a:pt x="171572" y="150884"/>
                  </a:lnTo>
                  <a:lnTo>
                    <a:pt x="171572" y="28638"/>
                  </a:lnTo>
                  <a:lnTo>
                    <a:pt x="31227" y="28638"/>
                  </a:lnTo>
                  <a:lnTo>
                    <a:pt x="31227" y="44512"/>
                  </a:lnTo>
                  <a:lnTo>
                    <a:pt x="31227" y="46719"/>
                  </a:lnTo>
                  <a:lnTo>
                    <a:pt x="29012" y="46719"/>
                  </a:lnTo>
                  <a:lnTo>
                    <a:pt x="8324" y="46719"/>
                  </a:lnTo>
                  <a:lnTo>
                    <a:pt x="6109" y="46719"/>
                  </a:lnTo>
                  <a:lnTo>
                    <a:pt x="6109" y="44512"/>
                  </a:lnTo>
                  <a:lnTo>
                    <a:pt x="6109" y="8324"/>
                  </a:lnTo>
                  <a:lnTo>
                    <a:pt x="6109" y="6109"/>
                  </a:lnTo>
                  <a:lnTo>
                    <a:pt x="8324" y="6109"/>
                  </a:lnTo>
                  <a:lnTo>
                    <a:pt x="194475" y="6109"/>
                  </a:lnTo>
                  <a:lnTo>
                    <a:pt x="196683" y="6109"/>
                  </a:lnTo>
                  <a:lnTo>
                    <a:pt x="196683" y="8324"/>
                  </a:lnTo>
                  <a:lnTo>
                    <a:pt x="196683" y="171206"/>
                  </a:lnTo>
                  <a:lnTo>
                    <a:pt x="196683" y="173421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3" name="Forma Livre: Forma 82"/>
            <p:cNvSpPr/>
            <p:nvPr/>
          </p:nvSpPr>
          <p:spPr>
            <a:xfrm>
              <a:off x="8364535" y="2900701"/>
              <a:ext cx="195477" cy="179188"/>
            </a:xfrm>
            <a:custGeom>
              <a:avLst/>
              <a:gdLst>
                <a:gd name="connsiteX0" fmla="*/ 196683 w 195477"/>
                <a:gd name="connsiteY0" fmla="*/ 173421 h 179187"/>
                <a:gd name="connsiteX1" fmla="*/ 194475 w 195477"/>
                <a:gd name="connsiteY1" fmla="*/ 173421 h 179187"/>
                <a:gd name="connsiteX2" fmla="*/ 8324 w 195477"/>
                <a:gd name="connsiteY2" fmla="*/ 173421 h 179187"/>
                <a:gd name="connsiteX3" fmla="*/ 6109 w 195477"/>
                <a:gd name="connsiteY3" fmla="*/ 173421 h 179187"/>
                <a:gd name="connsiteX4" fmla="*/ 6109 w 195477"/>
                <a:gd name="connsiteY4" fmla="*/ 171198 h 179187"/>
                <a:gd name="connsiteX5" fmla="*/ 6109 w 195477"/>
                <a:gd name="connsiteY5" fmla="*/ 98798 h 179187"/>
                <a:gd name="connsiteX6" fmla="*/ 6109 w 195477"/>
                <a:gd name="connsiteY6" fmla="*/ 96582 h 179187"/>
                <a:gd name="connsiteX7" fmla="*/ 8324 w 195477"/>
                <a:gd name="connsiteY7" fmla="*/ 96582 h 179187"/>
                <a:gd name="connsiteX8" fmla="*/ 29012 w 195477"/>
                <a:gd name="connsiteY8" fmla="*/ 96582 h 179187"/>
                <a:gd name="connsiteX9" fmla="*/ 31227 w 195477"/>
                <a:gd name="connsiteY9" fmla="*/ 96582 h 179187"/>
                <a:gd name="connsiteX10" fmla="*/ 31227 w 195477"/>
                <a:gd name="connsiteY10" fmla="*/ 98798 h 179187"/>
                <a:gd name="connsiteX11" fmla="*/ 31227 w 195477"/>
                <a:gd name="connsiteY11" fmla="*/ 150884 h 179187"/>
                <a:gd name="connsiteX12" fmla="*/ 171572 w 195477"/>
                <a:gd name="connsiteY12" fmla="*/ 150884 h 179187"/>
                <a:gd name="connsiteX13" fmla="*/ 171572 w 195477"/>
                <a:gd name="connsiteY13" fmla="*/ 28638 h 179187"/>
                <a:gd name="connsiteX14" fmla="*/ 31227 w 195477"/>
                <a:gd name="connsiteY14" fmla="*/ 28638 h 179187"/>
                <a:gd name="connsiteX15" fmla="*/ 31227 w 195477"/>
                <a:gd name="connsiteY15" fmla="*/ 44512 h 179187"/>
                <a:gd name="connsiteX16" fmla="*/ 31227 w 195477"/>
                <a:gd name="connsiteY16" fmla="*/ 46719 h 179187"/>
                <a:gd name="connsiteX17" fmla="*/ 29012 w 195477"/>
                <a:gd name="connsiteY17" fmla="*/ 46719 h 179187"/>
                <a:gd name="connsiteX18" fmla="*/ 8324 w 195477"/>
                <a:gd name="connsiteY18" fmla="*/ 46719 h 179187"/>
                <a:gd name="connsiteX19" fmla="*/ 6109 w 195477"/>
                <a:gd name="connsiteY19" fmla="*/ 46719 h 179187"/>
                <a:gd name="connsiteX20" fmla="*/ 6109 w 195477"/>
                <a:gd name="connsiteY20" fmla="*/ 44512 h 179187"/>
                <a:gd name="connsiteX21" fmla="*/ 6109 w 195477"/>
                <a:gd name="connsiteY21" fmla="*/ 8324 h 179187"/>
                <a:gd name="connsiteX22" fmla="*/ 6109 w 195477"/>
                <a:gd name="connsiteY22" fmla="*/ 6109 h 179187"/>
                <a:gd name="connsiteX23" fmla="*/ 8324 w 195477"/>
                <a:gd name="connsiteY23" fmla="*/ 6109 h 179187"/>
                <a:gd name="connsiteX24" fmla="*/ 194475 w 195477"/>
                <a:gd name="connsiteY24" fmla="*/ 6109 h 179187"/>
                <a:gd name="connsiteX25" fmla="*/ 196683 w 195477"/>
                <a:gd name="connsiteY25" fmla="*/ 6109 h 179187"/>
                <a:gd name="connsiteX26" fmla="*/ 196683 w 195477"/>
                <a:gd name="connsiteY26" fmla="*/ 8324 h 179187"/>
                <a:gd name="connsiteX27" fmla="*/ 196683 w 195477"/>
                <a:gd name="connsiteY27" fmla="*/ 171206 h 179187"/>
                <a:gd name="connsiteX28" fmla="*/ 196683 w 195477"/>
                <a:gd name="connsiteY28" fmla="*/ 173421 h 1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5477" h="179187">
                  <a:moveTo>
                    <a:pt x="196683" y="173421"/>
                  </a:moveTo>
                  <a:lnTo>
                    <a:pt x="194475" y="173421"/>
                  </a:lnTo>
                  <a:lnTo>
                    <a:pt x="8324" y="173421"/>
                  </a:lnTo>
                  <a:lnTo>
                    <a:pt x="6109" y="173421"/>
                  </a:lnTo>
                  <a:lnTo>
                    <a:pt x="6109" y="171198"/>
                  </a:lnTo>
                  <a:lnTo>
                    <a:pt x="6109" y="98798"/>
                  </a:lnTo>
                  <a:lnTo>
                    <a:pt x="6109" y="96582"/>
                  </a:lnTo>
                  <a:lnTo>
                    <a:pt x="8324" y="96582"/>
                  </a:lnTo>
                  <a:lnTo>
                    <a:pt x="29012" y="96582"/>
                  </a:lnTo>
                  <a:lnTo>
                    <a:pt x="31227" y="96582"/>
                  </a:lnTo>
                  <a:lnTo>
                    <a:pt x="31227" y="98798"/>
                  </a:lnTo>
                  <a:lnTo>
                    <a:pt x="31227" y="150884"/>
                  </a:lnTo>
                  <a:lnTo>
                    <a:pt x="171572" y="150884"/>
                  </a:lnTo>
                  <a:lnTo>
                    <a:pt x="171572" y="28638"/>
                  </a:lnTo>
                  <a:lnTo>
                    <a:pt x="31227" y="28638"/>
                  </a:lnTo>
                  <a:lnTo>
                    <a:pt x="31227" y="44512"/>
                  </a:lnTo>
                  <a:lnTo>
                    <a:pt x="31227" y="46719"/>
                  </a:lnTo>
                  <a:lnTo>
                    <a:pt x="29012" y="46719"/>
                  </a:lnTo>
                  <a:lnTo>
                    <a:pt x="8324" y="46719"/>
                  </a:lnTo>
                  <a:lnTo>
                    <a:pt x="6109" y="46719"/>
                  </a:lnTo>
                  <a:lnTo>
                    <a:pt x="6109" y="44512"/>
                  </a:lnTo>
                  <a:lnTo>
                    <a:pt x="6109" y="8324"/>
                  </a:lnTo>
                  <a:lnTo>
                    <a:pt x="6109" y="6109"/>
                  </a:lnTo>
                  <a:lnTo>
                    <a:pt x="8324" y="6109"/>
                  </a:lnTo>
                  <a:lnTo>
                    <a:pt x="194475" y="6109"/>
                  </a:lnTo>
                  <a:lnTo>
                    <a:pt x="196683" y="6109"/>
                  </a:lnTo>
                  <a:lnTo>
                    <a:pt x="196683" y="8324"/>
                  </a:lnTo>
                  <a:lnTo>
                    <a:pt x="196683" y="171206"/>
                  </a:lnTo>
                  <a:lnTo>
                    <a:pt x="196683" y="173421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4" name="Forma Livre: Forma 83"/>
            <p:cNvSpPr/>
            <p:nvPr/>
          </p:nvSpPr>
          <p:spPr>
            <a:xfrm>
              <a:off x="7192868" y="2915093"/>
              <a:ext cx="260637" cy="236202"/>
            </a:xfrm>
            <a:custGeom>
              <a:avLst/>
              <a:gdLst>
                <a:gd name="connsiteX0" fmla="*/ 6109 w 260636"/>
                <a:gd name="connsiteY0" fmla="*/ 6109 h 236201"/>
                <a:gd name="connsiteX1" fmla="*/ 6109 w 260636"/>
                <a:gd name="connsiteY1" fmla="*/ 237684 h 236201"/>
                <a:gd name="connsiteX2" fmla="*/ 258739 w 260636"/>
                <a:gd name="connsiteY2" fmla="*/ 237684 h 236201"/>
                <a:gd name="connsiteX3" fmla="*/ 258739 w 260636"/>
                <a:gd name="connsiteY3" fmla="*/ 6109 h 236201"/>
                <a:gd name="connsiteX4" fmla="*/ 6109 w 260636"/>
                <a:gd name="connsiteY4" fmla="*/ 6109 h 236201"/>
                <a:gd name="connsiteX5" fmla="*/ 111373 w 260636"/>
                <a:gd name="connsiteY5" fmla="*/ 216646 h 236201"/>
                <a:gd name="connsiteX6" fmla="*/ 27155 w 260636"/>
                <a:gd name="connsiteY6" fmla="*/ 216646 h 236201"/>
                <a:gd name="connsiteX7" fmla="*/ 27155 w 260636"/>
                <a:gd name="connsiteY7" fmla="*/ 111390 h 236201"/>
                <a:gd name="connsiteX8" fmla="*/ 111373 w 260636"/>
                <a:gd name="connsiteY8" fmla="*/ 111390 h 236201"/>
                <a:gd name="connsiteX9" fmla="*/ 111373 w 260636"/>
                <a:gd name="connsiteY9" fmla="*/ 216646 h 236201"/>
                <a:gd name="connsiteX10" fmla="*/ 237693 w 260636"/>
                <a:gd name="connsiteY10" fmla="*/ 216646 h 236201"/>
                <a:gd name="connsiteX11" fmla="*/ 132428 w 260636"/>
                <a:gd name="connsiteY11" fmla="*/ 216646 h 236201"/>
                <a:gd name="connsiteX12" fmla="*/ 132428 w 260636"/>
                <a:gd name="connsiteY12" fmla="*/ 111390 h 236201"/>
                <a:gd name="connsiteX13" fmla="*/ 237693 w 260636"/>
                <a:gd name="connsiteY13" fmla="*/ 111390 h 236201"/>
                <a:gd name="connsiteX14" fmla="*/ 237693 w 260636"/>
                <a:gd name="connsiteY14" fmla="*/ 216646 h 236201"/>
                <a:gd name="connsiteX15" fmla="*/ 237693 w 260636"/>
                <a:gd name="connsiteY15" fmla="*/ 90327 h 236201"/>
                <a:gd name="connsiteX16" fmla="*/ 27155 w 260636"/>
                <a:gd name="connsiteY16" fmla="*/ 90327 h 236201"/>
                <a:gd name="connsiteX17" fmla="*/ 27155 w 260636"/>
                <a:gd name="connsiteY17" fmla="*/ 27171 h 236201"/>
                <a:gd name="connsiteX18" fmla="*/ 237693 w 260636"/>
                <a:gd name="connsiteY18" fmla="*/ 27171 h 236201"/>
                <a:gd name="connsiteX19" fmla="*/ 237693 w 260636"/>
                <a:gd name="connsiteY19" fmla="*/ 90327 h 236201"/>
                <a:gd name="connsiteX20" fmla="*/ 216622 w 260636"/>
                <a:gd name="connsiteY20" fmla="*/ 48226 h 236201"/>
                <a:gd name="connsiteX21" fmla="*/ 111373 w 260636"/>
                <a:gd name="connsiteY21" fmla="*/ 48226 h 236201"/>
                <a:gd name="connsiteX22" fmla="*/ 111373 w 260636"/>
                <a:gd name="connsiteY22" fmla="*/ 69272 h 236201"/>
                <a:gd name="connsiteX23" fmla="*/ 216622 w 260636"/>
                <a:gd name="connsiteY23" fmla="*/ 69272 h 236201"/>
                <a:gd name="connsiteX24" fmla="*/ 216622 w 260636"/>
                <a:gd name="connsiteY24" fmla="*/ 48226 h 236201"/>
                <a:gd name="connsiteX25" fmla="*/ 90319 w 260636"/>
                <a:gd name="connsiteY25" fmla="*/ 132428 h 236201"/>
                <a:gd name="connsiteX26" fmla="*/ 48218 w 260636"/>
                <a:gd name="connsiteY26" fmla="*/ 132428 h 236201"/>
                <a:gd name="connsiteX27" fmla="*/ 48218 w 260636"/>
                <a:gd name="connsiteY27" fmla="*/ 153483 h 236201"/>
                <a:gd name="connsiteX28" fmla="*/ 90319 w 260636"/>
                <a:gd name="connsiteY28" fmla="*/ 153483 h 236201"/>
                <a:gd name="connsiteX29" fmla="*/ 90319 w 260636"/>
                <a:gd name="connsiteY29" fmla="*/ 132428 h 236201"/>
                <a:gd name="connsiteX30" fmla="*/ 222323 w 260636"/>
                <a:gd name="connsiteY30" fmla="*/ 175409 h 236201"/>
                <a:gd name="connsiteX31" fmla="*/ 146901 w 260636"/>
                <a:gd name="connsiteY31" fmla="*/ 175409 h 236201"/>
                <a:gd name="connsiteX32" fmla="*/ 146901 w 260636"/>
                <a:gd name="connsiteY32" fmla="*/ 196455 h 236201"/>
                <a:gd name="connsiteX33" fmla="*/ 222323 w 260636"/>
                <a:gd name="connsiteY33" fmla="*/ 196455 h 236201"/>
                <a:gd name="connsiteX34" fmla="*/ 222323 w 260636"/>
                <a:gd name="connsiteY34" fmla="*/ 175409 h 23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0636" h="236201">
                  <a:moveTo>
                    <a:pt x="6109" y="6109"/>
                  </a:moveTo>
                  <a:lnTo>
                    <a:pt x="6109" y="237684"/>
                  </a:lnTo>
                  <a:lnTo>
                    <a:pt x="258739" y="237684"/>
                  </a:lnTo>
                  <a:lnTo>
                    <a:pt x="258739" y="6109"/>
                  </a:lnTo>
                  <a:lnTo>
                    <a:pt x="6109" y="6109"/>
                  </a:lnTo>
                  <a:close/>
                  <a:moveTo>
                    <a:pt x="111373" y="216646"/>
                  </a:moveTo>
                  <a:lnTo>
                    <a:pt x="27155" y="216646"/>
                  </a:lnTo>
                  <a:lnTo>
                    <a:pt x="27155" y="111390"/>
                  </a:lnTo>
                  <a:lnTo>
                    <a:pt x="111373" y="111390"/>
                  </a:lnTo>
                  <a:lnTo>
                    <a:pt x="111373" y="216646"/>
                  </a:lnTo>
                  <a:close/>
                  <a:moveTo>
                    <a:pt x="237693" y="216646"/>
                  </a:moveTo>
                  <a:lnTo>
                    <a:pt x="132428" y="216646"/>
                  </a:lnTo>
                  <a:lnTo>
                    <a:pt x="132428" y="111390"/>
                  </a:lnTo>
                  <a:lnTo>
                    <a:pt x="237693" y="111390"/>
                  </a:lnTo>
                  <a:lnTo>
                    <a:pt x="237693" y="216646"/>
                  </a:lnTo>
                  <a:close/>
                  <a:moveTo>
                    <a:pt x="237693" y="90327"/>
                  </a:moveTo>
                  <a:lnTo>
                    <a:pt x="27155" y="90327"/>
                  </a:lnTo>
                  <a:lnTo>
                    <a:pt x="27155" y="27171"/>
                  </a:lnTo>
                  <a:lnTo>
                    <a:pt x="237693" y="27171"/>
                  </a:lnTo>
                  <a:lnTo>
                    <a:pt x="237693" y="90327"/>
                  </a:lnTo>
                  <a:close/>
                  <a:moveTo>
                    <a:pt x="216622" y="48226"/>
                  </a:moveTo>
                  <a:lnTo>
                    <a:pt x="111373" y="48226"/>
                  </a:lnTo>
                  <a:lnTo>
                    <a:pt x="111373" y="69272"/>
                  </a:lnTo>
                  <a:lnTo>
                    <a:pt x="216622" y="69272"/>
                  </a:lnTo>
                  <a:lnTo>
                    <a:pt x="216622" y="48226"/>
                  </a:lnTo>
                  <a:close/>
                  <a:moveTo>
                    <a:pt x="90319" y="132428"/>
                  </a:moveTo>
                  <a:lnTo>
                    <a:pt x="48218" y="132428"/>
                  </a:lnTo>
                  <a:lnTo>
                    <a:pt x="48218" y="153483"/>
                  </a:lnTo>
                  <a:lnTo>
                    <a:pt x="90319" y="153483"/>
                  </a:lnTo>
                  <a:lnTo>
                    <a:pt x="90319" y="132428"/>
                  </a:lnTo>
                  <a:close/>
                  <a:moveTo>
                    <a:pt x="222323" y="175409"/>
                  </a:moveTo>
                  <a:lnTo>
                    <a:pt x="146901" y="175409"/>
                  </a:lnTo>
                  <a:lnTo>
                    <a:pt x="146901" y="196455"/>
                  </a:lnTo>
                  <a:lnTo>
                    <a:pt x="222323" y="196455"/>
                  </a:lnTo>
                  <a:lnTo>
                    <a:pt x="222323" y="1754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5" name="Forma Livre: Forma 84"/>
            <p:cNvSpPr/>
            <p:nvPr/>
          </p:nvSpPr>
          <p:spPr>
            <a:xfrm>
              <a:off x="7234977" y="3083513"/>
              <a:ext cx="48869" cy="32580"/>
            </a:xfrm>
            <a:custGeom>
              <a:avLst/>
              <a:gdLst>
                <a:gd name="connsiteX0" fmla="*/ 6109 w 48869"/>
                <a:gd name="connsiteY0" fmla="*/ 6109 h 32579"/>
                <a:gd name="connsiteX1" fmla="*/ 48210 w 48869"/>
                <a:gd name="connsiteY1" fmla="*/ 6109 h 32579"/>
                <a:gd name="connsiteX2" fmla="*/ 48210 w 48869"/>
                <a:gd name="connsiteY2" fmla="*/ 27163 h 32579"/>
                <a:gd name="connsiteX3" fmla="*/ 6109 w 48869"/>
                <a:gd name="connsiteY3" fmla="*/ 27163 h 32579"/>
                <a:gd name="connsiteX4" fmla="*/ 6109 w 48869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32579">
                  <a:moveTo>
                    <a:pt x="6109" y="6109"/>
                  </a:moveTo>
                  <a:lnTo>
                    <a:pt x="48210" y="6109"/>
                  </a:lnTo>
                  <a:lnTo>
                    <a:pt x="48210" y="27163"/>
                  </a:lnTo>
                  <a:lnTo>
                    <a:pt x="6109" y="27163"/>
                  </a:lnTo>
                  <a:lnTo>
                    <a:pt x="6109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6" name="Forma Livre: Forma 85"/>
            <p:cNvSpPr/>
            <p:nvPr/>
          </p:nvSpPr>
          <p:spPr>
            <a:xfrm>
              <a:off x="7333661" y="3041412"/>
              <a:ext cx="81449" cy="32580"/>
            </a:xfrm>
            <a:custGeom>
              <a:avLst/>
              <a:gdLst>
                <a:gd name="connsiteX0" fmla="*/ 6109 w 81448"/>
                <a:gd name="connsiteY0" fmla="*/ 6109 h 32579"/>
                <a:gd name="connsiteX1" fmla="*/ 81530 w 81448"/>
                <a:gd name="connsiteY1" fmla="*/ 6109 h 32579"/>
                <a:gd name="connsiteX2" fmla="*/ 81530 w 81448"/>
                <a:gd name="connsiteY2" fmla="*/ 27163 h 32579"/>
                <a:gd name="connsiteX3" fmla="*/ 6109 w 81448"/>
                <a:gd name="connsiteY3" fmla="*/ 27163 h 32579"/>
                <a:gd name="connsiteX4" fmla="*/ 6109 w 81448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48" h="32579">
                  <a:moveTo>
                    <a:pt x="6109" y="6109"/>
                  </a:moveTo>
                  <a:lnTo>
                    <a:pt x="81530" y="6109"/>
                  </a:lnTo>
                  <a:lnTo>
                    <a:pt x="81530" y="27163"/>
                  </a:lnTo>
                  <a:lnTo>
                    <a:pt x="6109" y="27163"/>
                  </a:lnTo>
                  <a:lnTo>
                    <a:pt x="6109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7" name="Forma Livre: Forma 86"/>
            <p:cNvSpPr/>
            <p:nvPr/>
          </p:nvSpPr>
          <p:spPr>
            <a:xfrm>
              <a:off x="7234977" y="2957210"/>
              <a:ext cx="48869" cy="32580"/>
            </a:xfrm>
            <a:custGeom>
              <a:avLst/>
              <a:gdLst>
                <a:gd name="connsiteX0" fmla="*/ 6109 w 48869"/>
                <a:gd name="connsiteY0" fmla="*/ 6109 h 32579"/>
                <a:gd name="connsiteX1" fmla="*/ 48210 w 48869"/>
                <a:gd name="connsiteY1" fmla="*/ 6109 h 32579"/>
                <a:gd name="connsiteX2" fmla="*/ 48210 w 48869"/>
                <a:gd name="connsiteY2" fmla="*/ 27155 h 32579"/>
                <a:gd name="connsiteX3" fmla="*/ 6109 w 48869"/>
                <a:gd name="connsiteY3" fmla="*/ 27155 h 32579"/>
                <a:gd name="connsiteX4" fmla="*/ 6109 w 48869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32579">
                  <a:moveTo>
                    <a:pt x="6109" y="6109"/>
                  </a:moveTo>
                  <a:lnTo>
                    <a:pt x="48210" y="6109"/>
                  </a:lnTo>
                  <a:lnTo>
                    <a:pt x="48210" y="27155"/>
                  </a:lnTo>
                  <a:lnTo>
                    <a:pt x="6109" y="27155"/>
                  </a:lnTo>
                  <a:lnTo>
                    <a:pt x="6109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8" name="Forma Livre: Forma 87"/>
            <p:cNvSpPr/>
            <p:nvPr/>
          </p:nvSpPr>
          <p:spPr>
            <a:xfrm>
              <a:off x="6660135" y="3034473"/>
              <a:ext cx="260637" cy="105884"/>
            </a:xfrm>
            <a:custGeom>
              <a:avLst/>
              <a:gdLst>
                <a:gd name="connsiteX0" fmla="*/ 6109 w 260636"/>
                <a:gd name="connsiteY0" fmla="*/ 6109 h 105883"/>
                <a:gd name="connsiteX1" fmla="*/ 6109 w 260636"/>
                <a:gd name="connsiteY1" fmla="*/ 30478 h 105883"/>
                <a:gd name="connsiteX2" fmla="*/ 132355 w 260636"/>
                <a:gd name="connsiteY2" fmla="*/ 104165 h 105883"/>
                <a:gd name="connsiteX3" fmla="*/ 258739 w 260636"/>
                <a:gd name="connsiteY3" fmla="*/ 30478 h 105883"/>
                <a:gd name="connsiteX4" fmla="*/ 258739 w 260636"/>
                <a:gd name="connsiteY4" fmla="*/ 6109 h 105883"/>
                <a:gd name="connsiteX5" fmla="*/ 132355 w 260636"/>
                <a:gd name="connsiteY5" fmla="*/ 79795 h 105883"/>
                <a:gd name="connsiteX6" fmla="*/ 6109 w 260636"/>
                <a:gd name="connsiteY6" fmla="*/ 6109 h 10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636" h="105883">
                  <a:moveTo>
                    <a:pt x="6109" y="6109"/>
                  </a:moveTo>
                  <a:lnTo>
                    <a:pt x="6109" y="30478"/>
                  </a:lnTo>
                  <a:lnTo>
                    <a:pt x="132355" y="104165"/>
                  </a:lnTo>
                  <a:lnTo>
                    <a:pt x="258739" y="30478"/>
                  </a:lnTo>
                  <a:lnTo>
                    <a:pt x="258739" y="6109"/>
                  </a:lnTo>
                  <a:lnTo>
                    <a:pt x="132355" y="79795"/>
                  </a:lnTo>
                  <a:lnTo>
                    <a:pt x="6109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9" name="Forma Livre: Forma 88"/>
            <p:cNvSpPr/>
            <p:nvPr/>
          </p:nvSpPr>
          <p:spPr>
            <a:xfrm>
              <a:off x="6660135" y="2981857"/>
              <a:ext cx="260637" cy="105884"/>
            </a:xfrm>
            <a:custGeom>
              <a:avLst/>
              <a:gdLst>
                <a:gd name="connsiteX0" fmla="*/ 6109 w 260636"/>
                <a:gd name="connsiteY0" fmla="*/ 30486 h 105883"/>
                <a:gd name="connsiteX1" fmla="*/ 6109 w 260636"/>
                <a:gd name="connsiteY1" fmla="*/ 6109 h 105883"/>
                <a:gd name="connsiteX2" fmla="*/ 132355 w 260636"/>
                <a:gd name="connsiteY2" fmla="*/ 79787 h 105883"/>
                <a:gd name="connsiteX3" fmla="*/ 258739 w 260636"/>
                <a:gd name="connsiteY3" fmla="*/ 6109 h 105883"/>
                <a:gd name="connsiteX4" fmla="*/ 258739 w 260636"/>
                <a:gd name="connsiteY4" fmla="*/ 30486 h 105883"/>
                <a:gd name="connsiteX5" fmla="*/ 132355 w 260636"/>
                <a:gd name="connsiteY5" fmla="*/ 104157 h 105883"/>
                <a:gd name="connsiteX6" fmla="*/ 6109 w 260636"/>
                <a:gd name="connsiteY6" fmla="*/ 30486 h 10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636" h="105883">
                  <a:moveTo>
                    <a:pt x="6109" y="30486"/>
                  </a:moveTo>
                  <a:lnTo>
                    <a:pt x="6109" y="6109"/>
                  </a:lnTo>
                  <a:lnTo>
                    <a:pt x="132355" y="79787"/>
                  </a:lnTo>
                  <a:lnTo>
                    <a:pt x="258739" y="6109"/>
                  </a:lnTo>
                  <a:lnTo>
                    <a:pt x="258739" y="30486"/>
                  </a:lnTo>
                  <a:lnTo>
                    <a:pt x="132355" y="104157"/>
                  </a:lnTo>
                  <a:lnTo>
                    <a:pt x="6109" y="30486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0" name="Forma Livre: Forma 89"/>
            <p:cNvSpPr/>
            <p:nvPr/>
          </p:nvSpPr>
          <p:spPr>
            <a:xfrm>
              <a:off x="6660135" y="2879923"/>
              <a:ext cx="260637" cy="154753"/>
            </a:xfrm>
            <a:custGeom>
              <a:avLst/>
              <a:gdLst>
                <a:gd name="connsiteX0" fmla="*/ 258739 w 260636"/>
                <a:gd name="connsiteY0" fmla="*/ 79795 h 154752"/>
                <a:gd name="connsiteX1" fmla="*/ 132355 w 260636"/>
                <a:gd name="connsiteY1" fmla="*/ 6109 h 154752"/>
                <a:gd name="connsiteX2" fmla="*/ 6109 w 260636"/>
                <a:gd name="connsiteY2" fmla="*/ 79795 h 154752"/>
                <a:gd name="connsiteX3" fmla="*/ 132355 w 260636"/>
                <a:gd name="connsiteY3" fmla="*/ 153466 h 154752"/>
                <a:gd name="connsiteX4" fmla="*/ 258739 w 260636"/>
                <a:gd name="connsiteY4" fmla="*/ 79795 h 154752"/>
                <a:gd name="connsiteX5" fmla="*/ 216899 w 260636"/>
                <a:gd name="connsiteY5" fmla="*/ 79795 h 154752"/>
                <a:gd name="connsiteX6" fmla="*/ 132355 w 260636"/>
                <a:gd name="connsiteY6" fmla="*/ 30470 h 154752"/>
                <a:gd name="connsiteX7" fmla="*/ 47819 w 260636"/>
                <a:gd name="connsiteY7" fmla="*/ 79795 h 154752"/>
                <a:gd name="connsiteX8" fmla="*/ 132355 w 260636"/>
                <a:gd name="connsiteY8" fmla="*/ 129088 h 154752"/>
                <a:gd name="connsiteX9" fmla="*/ 216899 w 260636"/>
                <a:gd name="connsiteY9" fmla="*/ 79795 h 15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636" h="154752">
                  <a:moveTo>
                    <a:pt x="258739" y="79795"/>
                  </a:moveTo>
                  <a:lnTo>
                    <a:pt x="132355" y="6109"/>
                  </a:lnTo>
                  <a:lnTo>
                    <a:pt x="6109" y="79795"/>
                  </a:lnTo>
                  <a:lnTo>
                    <a:pt x="132355" y="153466"/>
                  </a:lnTo>
                  <a:lnTo>
                    <a:pt x="258739" y="79795"/>
                  </a:lnTo>
                  <a:close/>
                  <a:moveTo>
                    <a:pt x="216899" y="79795"/>
                  </a:moveTo>
                  <a:lnTo>
                    <a:pt x="132355" y="30470"/>
                  </a:lnTo>
                  <a:lnTo>
                    <a:pt x="47819" y="79795"/>
                  </a:lnTo>
                  <a:lnTo>
                    <a:pt x="132355" y="129088"/>
                  </a:lnTo>
                  <a:lnTo>
                    <a:pt x="216899" y="79795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1" name="Forma Livre: Forma 90"/>
            <p:cNvSpPr/>
            <p:nvPr/>
          </p:nvSpPr>
          <p:spPr>
            <a:xfrm>
              <a:off x="7749596" y="2920004"/>
              <a:ext cx="260637" cy="203622"/>
            </a:xfrm>
            <a:custGeom>
              <a:avLst/>
              <a:gdLst>
                <a:gd name="connsiteX0" fmla="*/ 185044 w 260636"/>
                <a:gd name="connsiteY0" fmla="*/ 6109 h 203622"/>
                <a:gd name="connsiteX1" fmla="*/ 185044 w 260636"/>
                <a:gd name="connsiteY1" fmla="*/ 26683 h 203622"/>
                <a:gd name="connsiteX2" fmla="*/ 222812 w 260636"/>
                <a:gd name="connsiteY2" fmla="*/ 26683 h 203622"/>
                <a:gd name="connsiteX3" fmla="*/ 130937 w 260636"/>
                <a:gd name="connsiteY3" fmla="*/ 116456 h 203622"/>
                <a:gd name="connsiteX4" fmla="*/ 99360 w 260636"/>
                <a:gd name="connsiteY4" fmla="*/ 85595 h 203622"/>
                <a:gd name="connsiteX5" fmla="*/ 40790 w 260636"/>
                <a:gd name="connsiteY5" fmla="*/ 142829 h 203622"/>
                <a:gd name="connsiteX6" fmla="*/ 55671 w 260636"/>
                <a:gd name="connsiteY6" fmla="*/ 157376 h 203622"/>
                <a:gd name="connsiteX7" fmla="*/ 99360 w 260636"/>
                <a:gd name="connsiteY7" fmla="*/ 114672 h 203622"/>
                <a:gd name="connsiteX8" fmla="*/ 130937 w 260636"/>
                <a:gd name="connsiteY8" fmla="*/ 145525 h 203622"/>
                <a:gd name="connsiteX9" fmla="*/ 195592 w 260636"/>
                <a:gd name="connsiteY9" fmla="*/ 82369 h 203622"/>
                <a:gd name="connsiteX10" fmla="*/ 195592 w 260636"/>
                <a:gd name="connsiteY10" fmla="*/ 180947 h 203622"/>
                <a:gd name="connsiteX11" fmla="*/ 27163 w 260636"/>
                <a:gd name="connsiteY11" fmla="*/ 180947 h 203622"/>
                <a:gd name="connsiteX12" fmla="*/ 27163 w 260636"/>
                <a:gd name="connsiteY12" fmla="*/ 57528 h 203622"/>
                <a:gd name="connsiteX13" fmla="*/ 153637 w 260636"/>
                <a:gd name="connsiteY13" fmla="*/ 57528 h 203622"/>
                <a:gd name="connsiteX14" fmla="*/ 174684 w 260636"/>
                <a:gd name="connsiteY14" fmla="*/ 36962 h 203622"/>
                <a:gd name="connsiteX15" fmla="*/ 6109 w 260636"/>
                <a:gd name="connsiteY15" fmla="*/ 36962 h 203622"/>
                <a:gd name="connsiteX16" fmla="*/ 6109 w 260636"/>
                <a:gd name="connsiteY16" fmla="*/ 201513 h 203622"/>
                <a:gd name="connsiteX17" fmla="*/ 216630 w 260636"/>
                <a:gd name="connsiteY17" fmla="*/ 201513 h 203622"/>
                <a:gd name="connsiteX18" fmla="*/ 216630 w 260636"/>
                <a:gd name="connsiteY18" fmla="*/ 61795 h 203622"/>
                <a:gd name="connsiteX19" fmla="*/ 237684 w 260636"/>
                <a:gd name="connsiteY19" fmla="*/ 41221 h 203622"/>
                <a:gd name="connsiteX20" fmla="*/ 237684 w 260636"/>
                <a:gd name="connsiteY20" fmla="*/ 78093 h 203622"/>
                <a:gd name="connsiteX21" fmla="*/ 258739 w 260636"/>
                <a:gd name="connsiteY21" fmla="*/ 78093 h 203622"/>
                <a:gd name="connsiteX22" fmla="*/ 258739 w 260636"/>
                <a:gd name="connsiteY22" fmla="*/ 6109 h 203622"/>
                <a:gd name="connsiteX23" fmla="*/ 185044 w 260636"/>
                <a:gd name="connsiteY23" fmla="*/ 6109 h 20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0636" h="203622">
                  <a:moveTo>
                    <a:pt x="185044" y="6109"/>
                  </a:moveTo>
                  <a:lnTo>
                    <a:pt x="185044" y="26683"/>
                  </a:lnTo>
                  <a:lnTo>
                    <a:pt x="222812" y="26683"/>
                  </a:lnTo>
                  <a:lnTo>
                    <a:pt x="130937" y="116456"/>
                  </a:lnTo>
                  <a:lnTo>
                    <a:pt x="99360" y="85595"/>
                  </a:lnTo>
                  <a:lnTo>
                    <a:pt x="40790" y="142829"/>
                  </a:lnTo>
                  <a:lnTo>
                    <a:pt x="55671" y="157376"/>
                  </a:lnTo>
                  <a:lnTo>
                    <a:pt x="99360" y="114672"/>
                  </a:lnTo>
                  <a:lnTo>
                    <a:pt x="130937" y="145525"/>
                  </a:lnTo>
                  <a:lnTo>
                    <a:pt x="195592" y="82369"/>
                  </a:lnTo>
                  <a:lnTo>
                    <a:pt x="195592" y="180947"/>
                  </a:lnTo>
                  <a:lnTo>
                    <a:pt x="27163" y="180947"/>
                  </a:lnTo>
                  <a:lnTo>
                    <a:pt x="27163" y="57528"/>
                  </a:lnTo>
                  <a:lnTo>
                    <a:pt x="153637" y="57528"/>
                  </a:lnTo>
                  <a:lnTo>
                    <a:pt x="174684" y="36962"/>
                  </a:lnTo>
                  <a:lnTo>
                    <a:pt x="6109" y="36962"/>
                  </a:lnTo>
                  <a:lnTo>
                    <a:pt x="6109" y="201513"/>
                  </a:lnTo>
                  <a:lnTo>
                    <a:pt x="216630" y="201513"/>
                  </a:lnTo>
                  <a:lnTo>
                    <a:pt x="216630" y="61795"/>
                  </a:lnTo>
                  <a:lnTo>
                    <a:pt x="237684" y="41221"/>
                  </a:lnTo>
                  <a:lnTo>
                    <a:pt x="237684" y="78093"/>
                  </a:lnTo>
                  <a:lnTo>
                    <a:pt x="258739" y="78093"/>
                  </a:lnTo>
                  <a:lnTo>
                    <a:pt x="258739" y="6109"/>
                  </a:lnTo>
                  <a:lnTo>
                    <a:pt x="185044" y="6109"/>
                  </a:ln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2" name="Forma Livre: Forma 91"/>
            <p:cNvSpPr/>
            <p:nvPr/>
          </p:nvSpPr>
          <p:spPr>
            <a:xfrm>
              <a:off x="6117457" y="2932556"/>
              <a:ext cx="260637" cy="228057"/>
            </a:xfrm>
            <a:custGeom>
              <a:avLst/>
              <a:gdLst>
                <a:gd name="connsiteX0" fmla="*/ 16656 w 260636"/>
                <a:gd name="connsiteY0" fmla="*/ 45294 h 228057"/>
                <a:gd name="connsiteX1" fmla="*/ 16656 w 260636"/>
                <a:gd name="connsiteY1" fmla="*/ 124821 h 228057"/>
                <a:gd name="connsiteX2" fmla="*/ 6133 w 260636"/>
                <a:gd name="connsiteY2" fmla="*/ 142943 h 228057"/>
                <a:gd name="connsiteX3" fmla="*/ 27180 w 260636"/>
                <a:gd name="connsiteY3" fmla="*/ 163989 h 228057"/>
                <a:gd name="connsiteX4" fmla="*/ 37304 w 260636"/>
                <a:gd name="connsiteY4" fmla="*/ 161293 h 228057"/>
                <a:gd name="connsiteX5" fmla="*/ 111422 w 260636"/>
                <a:gd name="connsiteY5" fmla="*/ 205764 h 228057"/>
                <a:gd name="connsiteX6" fmla="*/ 111390 w 260636"/>
                <a:gd name="connsiteY6" fmla="*/ 206098 h 228057"/>
                <a:gd name="connsiteX7" fmla="*/ 132444 w 260636"/>
                <a:gd name="connsiteY7" fmla="*/ 227145 h 228057"/>
                <a:gd name="connsiteX8" fmla="*/ 153490 w 260636"/>
                <a:gd name="connsiteY8" fmla="*/ 206098 h 228057"/>
                <a:gd name="connsiteX9" fmla="*/ 153458 w 260636"/>
                <a:gd name="connsiteY9" fmla="*/ 205813 h 228057"/>
                <a:gd name="connsiteX10" fmla="*/ 227568 w 260636"/>
                <a:gd name="connsiteY10" fmla="*/ 161293 h 228057"/>
                <a:gd name="connsiteX11" fmla="*/ 237701 w 260636"/>
                <a:gd name="connsiteY11" fmla="*/ 163989 h 228057"/>
                <a:gd name="connsiteX12" fmla="*/ 258747 w 260636"/>
                <a:gd name="connsiteY12" fmla="*/ 142943 h 228057"/>
                <a:gd name="connsiteX13" fmla="*/ 248191 w 260636"/>
                <a:gd name="connsiteY13" fmla="*/ 124804 h 228057"/>
                <a:gd name="connsiteX14" fmla="*/ 248191 w 260636"/>
                <a:gd name="connsiteY14" fmla="*/ 45294 h 228057"/>
                <a:gd name="connsiteX15" fmla="*/ 258747 w 260636"/>
                <a:gd name="connsiteY15" fmla="*/ 27163 h 228057"/>
                <a:gd name="connsiteX16" fmla="*/ 237701 w 260636"/>
                <a:gd name="connsiteY16" fmla="*/ 6117 h 228057"/>
                <a:gd name="connsiteX17" fmla="*/ 216679 w 260636"/>
                <a:gd name="connsiteY17" fmla="*/ 26772 h 228057"/>
                <a:gd name="connsiteX18" fmla="*/ 184742 w 260636"/>
                <a:gd name="connsiteY18" fmla="*/ 44324 h 228057"/>
                <a:gd name="connsiteX19" fmla="*/ 193449 w 260636"/>
                <a:gd name="connsiteY19" fmla="*/ 63563 h 228057"/>
                <a:gd name="connsiteX20" fmla="*/ 226925 w 260636"/>
                <a:gd name="connsiteY20" fmla="*/ 45163 h 228057"/>
                <a:gd name="connsiteX21" fmla="*/ 227169 w 260636"/>
                <a:gd name="connsiteY21" fmla="*/ 45294 h 228057"/>
                <a:gd name="connsiteX22" fmla="*/ 227169 w 260636"/>
                <a:gd name="connsiteY22" fmla="*/ 124821 h 228057"/>
                <a:gd name="connsiteX23" fmla="*/ 226835 w 260636"/>
                <a:gd name="connsiteY23" fmla="*/ 124983 h 228057"/>
                <a:gd name="connsiteX24" fmla="*/ 190314 w 260636"/>
                <a:gd name="connsiteY24" fmla="*/ 104931 h 228057"/>
                <a:gd name="connsiteX25" fmla="*/ 178715 w 260636"/>
                <a:gd name="connsiteY25" fmla="*/ 122573 h 228057"/>
                <a:gd name="connsiteX26" fmla="*/ 216556 w 260636"/>
                <a:gd name="connsiteY26" fmla="*/ 143383 h 228057"/>
                <a:gd name="connsiteX27" fmla="*/ 142959 w 260636"/>
                <a:gd name="connsiteY27" fmla="*/ 187528 h 228057"/>
                <a:gd name="connsiteX28" fmla="*/ 142959 w 260636"/>
                <a:gd name="connsiteY28" fmla="*/ 141941 h 228057"/>
                <a:gd name="connsiteX29" fmla="*/ 132468 w 260636"/>
                <a:gd name="connsiteY29" fmla="*/ 142878 h 228057"/>
                <a:gd name="connsiteX30" fmla="*/ 121905 w 260636"/>
                <a:gd name="connsiteY30" fmla="*/ 141941 h 228057"/>
                <a:gd name="connsiteX31" fmla="*/ 121905 w 260636"/>
                <a:gd name="connsiteY31" fmla="*/ 187512 h 228057"/>
                <a:gd name="connsiteX32" fmla="*/ 48291 w 260636"/>
                <a:gd name="connsiteY32" fmla="*/ 143342 h 228057"/>
                <a:gd name="connsiteX33" fmla="*/ 86149 w 260636"/>
                <a:gd name="connsiteY33" fmla="*/ 122540 h 228057"/>
                <a:gd name="connsiteX34" fmla="*/ 74550 w 260636"/>
                <a:gd name="connsiteY34" fmla="*/ 104874 h 228057"/>
                <a:gd name="connsiteX35" fmla="*/ 37980 w 260636"/>
                <a:gd name="connsiteY35" fmla="*/ 124967 h 228057"/>
                <a:gd name="connsiteX36" fmla="*/ 37694 w 260636"/>
                <a:gd name="connsiteY36" fmla="*/ 124812 h 228057"/>
                <a:gd name="connsiteX37" fmla="*/ 37694 w 260636"/>
                <a:gd name="connsiteY37" fmla="*/ 45286 h 228057"/>
                <a:gd name="connsiteX38" fmla="*/ 37923 w 260636"/>
                <a:gd name="connsiteY38" fmla="*/ 45163 h 228057"/>
                <a:gd name="connsiteX39" fmla="*/ 71463 w 260636"/>
                <a:gd name="connsiteY39" fmla="*/ 63595 h 228057"/>
                <a:gd name="connsiteX40" fmla="*/ 80146 w 260636"/>
                <a:gd name="connsiteY40" fmla="*/ 44365 h 228057"/>
                <a:gd name="connsiteX41" fmla="*/ 48161 w 260636"/>
                <a:gd name="connsiteY41" fmla="*/ 26789 h 228057"/>
                <a:gd name="connsiteX42" fmla="*/ 27155 w 260636"/>
                <a:gd name="connsiteY42" fmla="*/ 6109 h 228057"/>
                <a:gd name="connsiteX43" fmla="*/ 6109 w 260636"/>
                <a:gd name="connsiteY43" fmla="*/ 27163 h 228057"/>
                <a:gd name="connsiteX44" fmla="*/ 16656 w 260636"/>
                <a:gd name="connsiteY44" fmla="*/ 45294 h 22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60636" h="228057">
                  <a:moveTo>
                    <a:pt x="16656" y="45294"/>
                  </a:moveTo>
                  <a:lnTo>
                    <a:pt x="16656" y="124821"/>
                  </a:lnTo>
                  <a:cubicBezTo>
                    <a:pt x="10385" y="128486"/>
                    <a:pt x="6133" y="135165"/>
                    <a:pt x="6133" y="142943"/>
                  </a:cubicBezTo>
                  <a:cubicBezTo>
                    <a:pt x="6133" y="154574"/>
                    <a:pt x="15565" y="163989"/>
                    <a:pt x="27180" y="163989"/>
                  </a:cubicBezTo>
                  <a:cubicBezTo>
                    <a:pt x="30869" y="163989"/>
                    <a:pt x="34298" y="162971"/>
                    <a:pt x="37304" y="161293"/>
                  </a:cubicBezTo>
                  <a:lnTo>
                    <a:pt x="111422" y="205764"/>
                  </a:lnTo>
                  <a:cubicBezTo>
                    <a:pt x="111422" y="205895"/>
                    <a:pt x="111390" y="206001"/>
                    <a:pt x="111390" y="206098"/>
                  </a:cubicBezTo>
                  <a:cubicBezTo>
                    <a:pt x="111390" y="217713"/>
                    <a:pt x="120821" y="227145"/>
                    <a:pt x="132444" y="227145"/>
                  </a:cubicBezTo>
                  <a:cubicBezTo>
                    <a:pt x="144059" y="227145"/>
                    <a:pt x="153490" y="217713"/>
                    <a:pt x="153490" y="206098"/>
                  </a:cubicBezTo>
                  <a:cubicBezTo>
                    <a:pt x="153490" y="206001"/>
                    <a:pt x="153458" y="205911"/>
                    <a:pt x="153458" y="205813"/>
                  </a:cubicBezTo>
                  <a:lnTo>
                    <a:pt x="227568" y="161293"/>
                  </a:lnTo>
                  <a:cubicBezTo>
                    <a:pt x="230598" y="162955"/>
                    <a:pt x="233978" y="163989"/>
                    <a:pt x="237701" y="163989"/>
                  </a:cubicBezTo>
                  <a:cubicBezTo>
                    <a:pt x="249307" y="163989"/>
                    <a:pt x="258747" y="154574"/>
                    <a:pt x="258747" y="142943"/>
                  </a:cubicBezTo>
                  <a:cubicBezTo>
                    <a:pt x="258747" y="135156"/>
                    <a:pt x="254463" y="128461"/>
                    <a:pt x="248191" y="124804"/>
                  </a:cubicBezTo>
                  <a:lnTo>
                    <a:pt x="248191" y="45294"/>
                  </a:lnTo>
                  <a:cubicBezTo>
                    <a:pt x="254471" y="41653"/>
                    <a:pt x="258747" y="34942"/>
                    <a:pt x="258747" y="27163"/>
                  </a:cubicBezTo>
                  <a:cubicBezTo>
                    <a:pt x="258747" y="15549"/>
                    <a:pt x="249307" y="6117"/>
                    <a:pt x="237701" y="6117"/>
                  </a:cubicBezTo>
                  <a:cubicBezTo>
                    <a:pt x="226184" y="6117"/>
                    <a:pt x="216882" y="15337"/>
                    <a:pt x="216679" y="26772"/>
                  </a:cubicBezTo>
                  <a:lnTo>
                    <a:pt x="184742" y="44324"/>
                  </a:lnTo>
                  <a:cubicBezTo>
                    <a:pt x="188668" y="50124"/>
                    <a:pt x="191592" y="56615"/>
                    <a:pt x="193449" y="63563"/>
                  </a:cubicBezTo>
                  <a:lnTo>
                    <a:pt x="226925" y="45163"/>
                  </a:lnTo>
                  <a:cubicBezTo>
                    <a:pt x="226998" y="45220"/>
                    <a:pt x="227096" y="45269"/>
                    <a:pt x="227169" y="45294"/>
                  </a:cubicBezTo>
                  <a:lnTo>
                    <a:pt x="227169" y="124821"/>
                  </a:lnTo>
                  <a:cubicBezTo>
                    <a:pt x="227055" y="124886"/>
                    <a:pt x="226933" y="124918"/>
                    <a:pt x="226835" y="124983"/>
                  </a:cubicBezTo>
                  <a:lnTo>
                    <a:pt x="190314" y="104931"/>
                  </a:lnTo>
                  <a:cubicBezTo>
                    <a:pt x="187471" y="111471"/>
                    <a:pt x="183513" y="117401"/>
                    <a:pt x="178715" y="122573"/>
                  </a:cubicBezTo>
                  <a:lnTo>
                    <a:pt x="216556" y="143383"/>
                  </a:lnTo>
                  <a:lnTo>
                    <a:pt x="142959" y="187528"/>
                  </a:lnTo>
                  <a:lnTo>
                    <a:pt x="142959" y="141941"/>
                  </a:lnTo>
                  <a:cubicBezTo>
                    <a:pt x="139538" y="142527"/>
                    <a:pt x="136044" y="142878"/>
                    <a:pt x="132468" y="142878"/>
                  </a:cubicBezTo>
                  <a:cubicBezTo>
                    <a:pt x="128860" y="142878"/>
                    <a:pt x="125350" y="142527"/>
                    <a:pt x="121905" y="141941"/>
                  </a:cubicBezTo>
                  <a:lnTo>
                    <a:pt x="121905" y="187512"/>
                  </a:lnTo>
                  <a:lnTo>
                    <a:pt x="48291" y="143342"/>
                  </a:lnTo>
                  <a:lnTo>
                    <a:pt x="86149" y="122540"/>
                  </a:lnTo>
                  <a:cubicBezTo>
                    <a:pt x="81368" y="117368"/>
                    <a:pt x="77409" y="111414"/>
                    <a:pt x="74550" y="104874"/>
                  </a:cubicBezTo>
                  <a:lnTo>
                    <a:pt x="37980" y="124967"/>
                  </a:lnTo>
                  <a:cubicBezTo>
                    <a:pt x="37890" y="124902"/>
                    <a:pt x="37792" y="124869"/>
                    <a:pt x="37694" y="124812"/>
                  </a:cubicBezTo>
                  <a:lnTo>
                    <a:pt x="37694" y="45286"/>
                  </a:lnTo>
                  <a:cubicBezTo>
                    <a:pt x="37768" y="45245"/>
                    <a:pt x="37857" y="45196"/>
                    <a:pt x="37923" y="45163"/>
                  </a:cubicBezTo>
                  <a:lnTo>
                    <a:pt x="71463" y="63595"/>
                  </a:lnTo>
                  <a:cubicBezTo>
                    <a:pt x="73288" y="56648"/>
                    <a:pt x="76212" y="50173"/>
                    <a:pt x="80146" y="44365"/>
                  </a:cubicBezTo>
                  <a:lnTo>
                    <a:pt x="48161" y="26789"/>
                  </a:lnTo>
                  <a:cubicBezTo>
                    <a:pt x="47949" y="15337"/>
                    <a:pt x="38647" y="6109"/>
                    <a:pt x="27155" y="6109"/>
                  </a:cubicBezTo>
                  <a:cubicBezTo>
                    <a:pt x="15540" y="6109"/>
                    <a:pt x="6109" y="15540"/>
                    <a:pt x="6109" y="27163"/>
                  </a:cubicBezTo>
                  <a:cubicBezTo>
                    <a:pt x="6133" y="34933"/>
                    <a:pt x="10393" y="41645"/>
                    <a:pt x="16656" y="45294"/>
                  </a:cubicBez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3" name="Forma Livre: Forma 92"/>
            <p:cNvSpPr/>
            <p:nvPr/>
          </p:nvSpPr>
          <p:spPr>
            <a:xfrm>
              <a:off x="6117498" y="2869408"/>
              <a:ext cx="260637" cy="228057"/>
            </a:xfrm>
            <a:custGeom>
              <a:avLst/>
              <a:gdLst>
                <a:gd name="connsiteX0" fmla="*/ 248191 w 260636"/>
                <a:gd name="connsiteY0" fmla="*/ 187951 h 228057"/>
                <a:gd name="connsiteX1" fmla="*/ 248191 w 260636"/>
                <a:gd name="connsiteY1" fmla="*/ 108441 h 228057"/>
                <a:gd name="connsiteX2" fmla="*/ 258723 w 260636"/>
                <a:gd name="connsiteY2" fmla="*/ 90302 h 228057"/>
                <a:gd name="connsiteX3" fmla="*/ 237676 w 260636"/>
                <a:gd name="connsiteY3" fmla="*/ 69248 h 228057"/>
                <a:gd name="connsiteX4" fmla="*/ 227544 w 260636"/>
                <a:gd name="connsiteY4" fmla="*/ 71960 h 228057"/>
                <a:gd name="connsiteX5" fmla="*/ 153433 w 260636"/>
                <a:gd name="connsiteY5" fmla="*/ 27481 h 228057"/>
                <a:gd name="connsiteX6" fmla="*/ 153466 w 260636"/>
                <a:gd name="connsiteY6" fmla="*/ 27155 h 228057"/>
                <a:gd name="connsiteX7" fmla="*/ 132420 w 260636"/>
                <a:gd name="connsiteY7" fmla="*/ 6109 h 228057"/>
                <a:gd name="connsiteX8" fmla="*/ 111365 w 260636"/>
                <a:gd name="connsiteY8" fmla="*/ 27155 h 228057"/>
                <a:gd name="connsiteX9" fmla="*/ 111398 w 260636"/>
                <a:gd name="connsiteY9" fmla="*/ 27448 h 228057"/>
                <a:gd name="connsiteX10" fmla="*/ 37279 w 260636"/>
                <a:gd name="connsiteY10" fmla="*/ 71968 h 228057"/>
                <a:gd name="connsiteX11" fmla="*/ 27155 w 260636"/>
                <a:gd name="connsiteY11" fmla="*/ 69272 h 228057"/>
                <a:gd name="connsiteX12" fmla="*/ 6109 w 260636"/>
                <a:gd name="connsiteY12" fmla="*/ 90319 h 228057"/>
                <a:gd name="connsiteX13" fmla="*/ 16656 w 260636"/>
                <a:gd name="connsiteY13" fmla="*/ 108449 h 228057"/>
                <a:gd name="connsiteX14" fmla="*/ 16656 w 260636"/>
                <a:gd name="connsiteY14" fmla="*/ 187960 h 228057"/>
                <a:gd name="connsiteX15" fmla="*/ 6109 w 260636"/>
                <a:gd name="connsiteY15" fmla="*/ 206098 h 228057"/>
                <a:gd name="connsiteX16" fmla="*/ 27155 w 260636"/>
                <a:gd name="connsiteY16" fmla="*/ 227145 h 228057"/>
                <a:gd name="connsiteX17" fmla="*/ 48161 w 260636"/>
                <a:gd name="connsiteY17" fmla="*/ 206481 h 228057"/>
                <a:gd name="connsiteX18" fmla="*/ 80105 w 260636"/>
                <a:gd name="connsiteY18" fmla="*/ 188921 h 228057"/>
                <a:gd name="connsiteX19" fmla="*/ 71390 w 260636"/>
                <a:gd name="connsiteY19" fmla="*/ 169691 h 228057"/>
                <a:gd name="connsiteX20" fmla="*/ 37914 w 260636"/>
                <a:gd name="connsiteY20" fmla="*/ 188098 h 228057"/>
                <a:gd name="connsiteX21" fmla="*/ 37678 w 260636"/>
                <a:gd name="connsiteY21" fmla="*/ 187960 h 228057"/>
                <a:gd name="connsiteX22" fmla="*/ 37678 w 260636"/>
                <a:gd name="connsiteY22" fmla="*/ 108449 h 228057"/>
                <a:gd name="connsiteX23" fmla="*/ 37996 w 260636"/>
                <a:gd name="connsiteY23" fmla="*/ 108262 h 228057"/>
                <a:gd name="connsiteX24" fmla="*/ 74493 w 260636"/>
                <a:gd name="connsiteY24" fmla="*/ 128331 h 228057"/>
                <a:gd name="connsiteX25" fmla="*/ 86108 w 260636"/>
                <a:gd name="connsiteY25" fmla="*/ 110681 h 228057"/>
                <a:gd name="connsiteX26" fmla="*/ 48291 w 260636"/>
                <a:gd name="connsiteY26" fmla="*/ 89887 h 228057"/>
                <a:gd name="connsiteX27" fmla="*/ 121888 w 260636"/>
                <a:gd name="connsiteY27" fmla="*/ 45709 h 228057"/>
                <a:gd name="connsiteX28" fmla="*/ 121888 w 260636"/>
                <a:gd name="connsiteY28" fmla="*/ 91312 h 228057"/>
                <a:gd name="connsiteX29" fmla="*/ 132379 w 260636"/>
                <a:gd name="connsiteY29" fmla="*/ 90368 h 228057"/>
                <a:gd name="connsiteX30" fmla="*/ 142935 w 260636"/>
                <a:gd name="connsiteY30" fmla="*/ 91320 h 228057"/>
                <a:gd name="connsiteX31" fmla="*/ 142935 w 260636"/>
                <a:gd name="connsiteY31" fmla="*/ 45733 h 228057"/>
                <a:gd name="connsiteX32" fmla="*/ 216556 w 260636"/>
                <a:gd name="connsiteY32" fmla="*/ 89895 h 228057"/>
                <a:gd name="connsiteX33" fmla="*/ 178699 w 260636"/>
                <a:gd name="connsiteY33" fmla="*/ 110713 h 228057"/>
                <a:gd name="connsiteX34" fmla="*/ 190273 w 260636"/>
                <a:gd name="connsiteY34" fmla="*/ 128372 h 228057"/>
                <a:gd name="connsiteX35" fmla="*/ 226852 w 260636"/>
                <a:gd name="connsiteY35" fmla="*/ 108278 h 228057"/>
                <a:gd name="connsiteX36" fmla="*/ 227145 w 260636"/>
                <a:gd name="connsiteY36" fmla="*/ 108441 h 228057"/>
                <a:gd name="connsiteX37" fmla="*/ 227145 w 260636"/>
                <a:gd name="connsiteY37" fmla="*/ 187951 h 228057"/>
                <a:gd name="connsiteX38" fmla="*/ 226917 w 260636"/>
                <a:gd name="connsiteY38" fmla="*/ 188090 h 228057"/>
                <a:gd name="connsiteX39" fmla="*/ 193368 w 260636"/>
                <a:gd name="connsiteY39" fmla="*/ 169650 h 228057"/>
                <a:gd name="connsiteX40" fmla="*/ 184693 w 260636"/>
                <a:gd name="connsiteY40" fmla="*/ 188880 h 228057"/>
                <a:gd name="connsiteX41" fmla="*/ 216654 w 260636"/>
                <a:gd name="connsiteY41" fmla="*/ 206448 h 228057"/>
                <a:gd name="connsiteX42" fmla="*/ 237684 w 260636"/>
                <a:gd name="connsiteY42" fmla="*/ 227145 h 228057"/>
                <a:gd name="connsiteX43" fmla="*/ 258731 w 260636"/>
                <a:gd name="connsiteY43" fmla="*/ 206090 h 228057"/>
                <a:gd name="connsiteX44" fmla="*/ 248191 w 260636"/>
                <a:gd name="connsiteY44" fmla="*/ 187951 h 22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60636" h="228057">
                  <a:moveTo>
                    <a:pt x="248191" y="187951"/>
                  </a:moveTo>
                  <a:lnTo>
                    <a:pt x="248191" y="108441"/>
                  </a:lnTo>
                  <a:cubicBezTo>
                    <a:pt x="254438" y="104784"/>
                    <a:pt x="258723" y="98081"/>
                    <a:pt x="258723" y="90302"/>
                  </a:cubicBezTo>
                  <a:cubicBezTo>
                    <a:pt x="258723" y="78679"/>
                    <a:pt x="249283" y="69248"/>
                    <a:pt x="237676" y="69248"/>
                  </a:cubicBezTo>
                  <a:cubicBezTo>
                    <a:pt x="233946" y="69248"/>
                    <a:pt x="230541" y="70274"/>
                    <a:pt x="227544" y="71960"/>
                  </a:cubicBezTo>
                  <a:lnTo>
                    <a:pt x="153433" y="27481"/>
                  </a:lnTo>
                  <a:cubicBezTo>
                    <a:pt x="153433" y="27367"/>
                    <a:pt x="153466" y="27261"/>
                    <a:pt x="153466" y="27155"/>
                  </a:cubicBezTo>
                  <a:cubicBezTo>
                    <a:pt x="153466" y="15540"/>
                    <a:pt x="144034" y="6109"/>
                    <a:pt x="132420" y="6109"/>
                  </a:cubicBezTo>
                  <a:cubicBezTo>
                    <a:pt x="120781" y="6109"/>
                    <a:pt x="111365" y="15540"/>
                    <a:pt x="111365" y="27155"/>
                  </a:cubicBezTo>
                  <a:cubicBezTo>
                    <a:pt x="111365" y="27261"/>
                    <a:pt x="111398" y="27351"/>
                    <a:pt x="111398" y="27448"/>
                  </a:cubicBezTo>
                  <a:lnTo>
                    <a:pt x="37279" y="71968"/>
                  </a:lnTo>
                  <a:cubicBezTo>
                    <a:pt x="34257" y="70315"/>
                    <a:pt x="30845" y="69272"/>
                    <a:pt x="27155" y="69272"/>
                  </a:cubicBezTo>
                  <a:cubicBezTo>
                    <a:pt x="15540" y="69272"/>
                    <a:pt x="6109" y="78704"/>
                    <a:pt x="6109" y="90319"/>
                  </a:cubicBezTo>
                  <a:cubicBezTo>
                    <a:pt x="6109" y="98105"/>
                    <a:pt x="10376" y="104808"/>
                    <a:pt x="16656" y="108449"/>
                  </a:cubicBezTo>
                  <a:lnTo>
                    <a:pt x="16656" y="187960"/>
                  </a:lnTo>
                  <a:cubicBezTo>
                    <a:pt x="10376" y="191592"/>
                    <a:pt x="6109" y="198312"/>
                    <a:pt x="6109" y="206098"/>
                  </a:cubicBezTo>
                  <a:cubicBezTo>
                    <a:pt x="6109" y="217721"/>
                    <a:pt x="15540" y="227145"/>
                    <a:pt x="27155" y="227145"/>
                  </a:cubicBezTo>
                  <a:cubicBezTo>
                    <a:pt x="38647" y="227145"/>
                    <a:pt x="47949" y="217933"/>
                    <a:pt x="48161" y="206481"/>
                  </a:cubicBezTo>
                  <a:lnTo>
                    <a:pt x="80105" y="188921"/>
                  </a:lnTo>
                  <a:cubicBezTo>
                    <a:pt x="76171" y="183122"/>
                    <a:pt x="73247" y="176630"/>
                    <a:pt x="71390" y="169691"/>
                  </a:cubicBezTo>
                  <a:lnTo>
                    <a:pt x="37914" y="188098"/>
                  </a:lnTo>
                  <a:cubicBezTo>
                    <a:pt x="37833" y="188041"/>
                    <a:pt x="37752" y="188008"/>
                    <a:pt x="37678" y="187960"/>
                  </a:cubicBezTo>
                  <a:lnTo>
                    <a:pt x="37678" y="108449"/>
                  </a:lnTo>
                  <a:cubicBezTo>
                    <a:pt x="37776" y="108376"/>
                    <a:pt x="37898" y="108327"/>
                    <a:pt x="37996" y="108262"/>
                  </a:cubicBezTo>
                  <a:lnTo>
                    <a:pt x="74493" y="128331"/>
                  </a:lnTo>
                  <a:cubicBezTo>
                    <a:pt x="77352" y="121799"/>
                    <a:pt x="81310" y="115853"/>
                    <a:pt x="86108" y="110681"/>
                  </a:cubicBezTo>
                  <a:lnTo>
                    <a:pt x="48291" y="89887"/>
                  </a:lnTo>
                  <a:lnTo>
                    <a:pt x="121888" y="45709"/>
                  </a:lnTo>
                  <a:lnTo>
                    <a:pt x="121888" y="91312"/>
                  </a:lnTo>
                  <a:cubicBezTo>
                    <a:pt x="125309" y="90726"/>
                    <a:pt x="128803" y="90368"/>
                    <a:pt x="132379" y="90368"/>
                  </a:cubicBezTo>
                  <a:cubicBezTo>
                    <a:pt x="135979" y="90368"/>
                    <a:pt x="139506" y="90726"/>
                    <a:pt x="142935" y="91320"/>
                  </a:cubicBezTo>
                  <a:lnTo>
                    <a:pt x="142935" y="45733"/>
                  </a:lnTo>
                  <a:lnTo>
                    <a:pt x="216556" y="89895"/>
                  </a:lnTo>
                  <a:lnTo>
                    <a:pt x="178699" y="110713"/>
                  </a:lnTo>
                  <a:cubicBezTo>
                    <a:pt x="183472" y="115893"/>
                    <a:pt x="187446" y="121831"/>
                    <a:pt x="190273" y="128372"/>
                  </a:cubicBezTo>
                  <a:lnTo>
                    <a:pt x="226852" y="108278"/>
                  </a:lnTo>
                  <a:cubicBezTo>
                    <a:pt x="226957" y="108335"/>
                    <a:pt x="227055" y="108392"/>
                    <a:pt x="227145" y="108441"/>
                  </a:cubicBezTo>
                  <a:lnTo>
                    <a:pt x="227145" y="187951"/>
                  </a:lnTo>
                  <a:cubicBezTo>
                    <a:pt x="227088" y="188008"/>
                    <a:pt x="226974" y="188041"/>
                    <a:pt x="226917" y="188090"/>
                  </a:cubicBezTo>
                  <a:lnTo>
                    <a:pt x="193368" y="169650"/>
                  </a:lnTo>
                  <a:cubicBezTo>
                    <a:pt x="191552" y="176573"/>
                    <a:pt x="188627" y="183097"/>
                    <a:pt x="184693" y="188880"/>
                  </a:cubicBezTo>
                  <a:lnTo>
                    <a:pt x="216654" y="206448"/>
                  </a:lnTo>
                  <a:cubicBezTo>
                    <a:pt x="216882" y="217925"/>
                    <a:pt x="226184" y="227145"/>
                    <a:pt x="237684" y="227145"/>
                  </a:cubicBezTo>
                  <a:cubicBezTo>
                    <a:pt x="249299" y="227145"/>
                    <a:pt x="258731" y="217697"/>
                    <a:pt x="258731" y="206090"/>
                  </a:cubicBezTo>
                  <a:cubicBezTo>
                    <a:pt x="258723" y="198328"/>
                    <a:pt x="254438" y="191600"/>
                    <a:pt x="248191" y="187951"/>
                  </a:cubicBez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4" name="Forma Livre: Forma 93"/>
            <p:cNvSpPr/>
            <p:nvPr/>
          </p:nvSpPr>
          <p:spPr>
            <a:xfrm>
              <a:off x="6201586" y="2968198"/>
              <a:ext cx="89594" cy="89594"/>
            </a:xfrm>
            <a:custGeom>
              <a:avLst/>
              <a:gdLst>
                <a:gd name="connsiteX0" fmla="*/ 48275 w 89593"/>
                <a:gd name="connsiteY0" fmla="*/ 6109 h 89593"/>
                <a:gd name="connsiteX1" fmla="*/ 6109 w 89593"/>
                <a:gd name="connsiteY1" fmla="*/ 48267 h 89593"/>
                <a:gd name="connsiteX2" fmla="*/ 48275 w 89593"/>
                <a:gd name="connsiteY2" fmla="*/ 90425 h 89593"/>
                <a:gd name="connsiteX3" fmla="*/ 90449 w 89593"/>
                <a:gd name="connsiteY3" fmla="*/ 48267 h 89593"/>
                <a:gd name="connsiteX4" fmla="*/ 48275 w 89593"/>
                <a:gd name="connsiteY4" fmla="*/ 6109 h 89593"/>
                <a:gd name="connsiteX5" fmla="*/ 48275 w 89593"/>
                <a:gd name="connsiteY5" fmla="*/ 69370 h 89593"/>
                <a:gd name="connsiteX6" fmla="*/ 27163 w 89593"/>
                <a:gd name="connsiteY6" fmla="*/ 48258 h 89593"/>
                <a:gd name="connsiteX7" fmla="*/ 48275 w 89593"/>
                <a:gd name="connsiteY7" fmla="*/ 27139 h 89593"/>
                <a:gd name="connsiteX8" fmla="*/ 69403 w 89593"/>
                <a:gd name="connsiteY8" fmla="*/ 48258 h 89593"/>
                <a:gd name="connsiteX9" fmla="*/ 48275 w 89593"/>
                <a:gd name="connsiteY9" fmla="*/ 69370 h 89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593" h="89593">
                  <a:moveTo>
                    <a:pt x="48275" y="6109"/>
                  </a:moveTo>
                  <a:cubicBezTo>
                    <a:pt x="25021" y="6109"/>
                    <a:pt x="6109" y="25021"/>
                    <a:pt x="6109" y="48267"/>
                  </a:cubicBezTo>
                  <a:cubicBezTo>
                    <a:pt x="6109" y="71520"/>
                    <a:pt x="25021" y="90425"/>
                    <a:pt x="48275" y="90425"/>
                  </a:cubicBezTo>
                  <a:cubicBezTo>
                    <a:pt x="71537" y="90425"/>
                    <a:pt x="90449" y="71520"/>
                    <a:pt x="90449" y="48267"/>
                  </a:cubicBezTo>
                  <a:cubicBezTo>
                    <a:pt x="90457" y="25021"/>
                    <a:pt x="71545" y="6109"/>
                    <a:pt x="48275" y="6109"/>
                  </a:cubicBezTo>
                  <a:close/>
                  <a:moveTo>
                    <a:pt x="48275" y="69370"/>
                  </a:moveTo>
                  <a:cubicBezTo>
                    <a:pt x="36636" y="69370"/>
                    <a:pt x="27163" y="59906"/>
                    <a:pt x="27163" y="48258"/>
                  </a:cubicBezTo>
                  <a:cubicBezTo>
                    <a:pt x="27163" y="36627"/>
                    <a:pt x="36628" y="27139"/>
                    <a:pt x="48275" y="27139"/>
                  </a:cubicBezTo>
                  <a:cubicBezTo>
                    <a:pt x="59938" y="27139"/>
                    <a:pt x="69403" y="36627"/>
                    <a:pt x="69403" y="48258"/>
                  </a:cubicBezTo>
                  <a:cubicBezTo>
                    <a:pt x="69403" y="59898"/>
                    <a:pt x="59938" y="69370"/>
                    <a:pt x="48275" y="69370"/>
                  </a:cubicBezTo>
                  <a:close/>
                </a:path>
              </a:pathLst>
            </a:custGeom>
            <a:solidFill>
              <a:srgbClr val="1F74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5" name="Forma Livre: Forma 94"/>
            <p:cNvSpPr/>
            <p:nvPr/>
          </p:nvSpPr>
          <p:spPr>
            <a:xfrm>
              <a:off x="4348726" y="2768792"/>
              <a:ext cx="504983" cy="504983"/>
            </a:xfrm>
            <a:custGeom>
              <a:avLst/>
              <a:gdLst>
                <a:gd name="connsiteX0" fmla="*/ 489193 w 504983"/>
                <a:gd name="connsiteY0" fmla="*/ 255027 h 504983"/>
                <a:gd name="connsiteX1" fmla="*/ 255028 w 504983"/>
                <a:gd name="connsiteY1" fmla="*/ 489193 h 504983"/>
                <a:gd name="connsiteX2" fmla="*/ 20862 w 504983"/>
                <a:gd name="connsiteY2" fmla="*/ 255027 h 504983"/>
                <a:gd name="connsiteX3" fmla="*/ 255028 w 504983"/>
                <a:gd name="connsiteY3" fmla="*/ 20862 h 504983"/>
                <a:gd name="connsiteX4" fmla="*/ 489193 w 504983"/>
                <a:gd name="connsiteY4" fmla="*/ 255027 h 50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983" h="504983">
                  <a:moveTo>
                    <a:pt x="489193" y="255027"/>
                  </a:moveTo>
                  <a:cubicBezTo>
                    <a:pt x="489193" y="384354"/>
                    <a:pt x="384354" y="489193"/>
                    <a:pt x="255028" y="489193"/>
                  </a:cubicBezTo>
                  <a:cubicBezTo>
                    <a:pt x="125701" y="489193"/>
                    <a:pt x="20862" y="384354"/>
                    <a:pt x="20862" y="255027"/>
                  </a:cubicBezTo>
                  <a:cubicBezTo>
                    <a:pt x="20862" y="125701"/>
                    <a:pt x="125701" y="20862"/>
                    <a:pt x="255028" y="20862"/>
                  </a:cubicBezTo>
                  <a:cubicBezTo>
                    <a:pt x="384354" y="20862"/>
                    <a:pt x="489193" y="125701"/>
                    <a:pt x="489193" y="255027"/>
                  </a:cubicBezTo>
                  <a:close/>
                </a:path>
              </a:pathLst>
            </a:custGeom>
            <a:noFill/>
            <a:ln w="32529" cap="flat">
              <a:solidFill>
                <a:srgbClr val="1F74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6" name="Forma Livre: Forma 95"/>
            <p:cNvSpPr/>
            <p:nvPr/>
          </p:nvSpPr>
          <p:spPr>
            <a:xfrm>
              <a:off x="4905437" y="2768792"/>
              <a:ext cx="504983" cy="504983"/>
            </a:xfrm>
            <a:custGeom>
              <a:avLst/>
              <a:gdLst>
                <a:gd name="connsiteX0" fmla="*/ 489193 w 504983"/>
                <a:gd name="connsiteY0" fmla="*/ 255027 h 504983"/>
                <a:gd name="connsiteX1" fmla="*/ 255028 w 504983"/>
                <a:gd name="connsiteY1" fmla="*/ 489193 h 504983"/>
                <a:gd name="connsiteX2" fmla="*/ 20862 w 504983"/>
                <a:gd name="connsiteY2" fmla="*/ 255027 h 504983"/>
                <a:gd name="connsiteX3" fmla="*/ 255028 w 504983"/>
                <a:gd name="connsiteY3" fmla="*/ 20862 h 504983"/>
                <a:gd name="connsiteX4" fmla="*/ 489193 w 504983"/>
                <a:gd name="connsiteY4" fmla="*/ 255027 h 50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983" h="504983">
                  <a:moveTo>
                    <a:pt x="489193" y="255027"/>
                  </a:moveTo>
                  <a:cubicBezTo>
                    <a:pt x="489193" y="384354"/>
                    <a:pt x="384354" y="489193"/>
                    <a:pt x="255028" y="489193"/>
                  </a:cubicBezTo>
                  <a:cubicBezTo>
                    <a:pt x="125701" y="489193"/>
                    <a:pt x="20862" y="384354"/>
                    <a:pt x="20862" y="255027"/>
                  </a:cubicBezTo>
                  <a:cubicBezTo>
                    <a:pt x="20862" y="125701"/>
                    <a:pt x="125701" y="20862"/>
                    <a:pt x="255028" y="20862"/>
                  </a:cubicBezTo>
                  <a:cubicBezTo>
                    <a:pt x="384354" y="20862"/>
                    <a:pt x="489193" y="125701"/>
                    <a:pt x="489193" y="255027"/>
                  </a:cubicBezTo>
                  <a:close/>
                </a:path>
              </a:pathLst>
            </a:custGeom>
            <a:noFill/>
            <a:ln w="32529" cap="flat">
              <a:solidFill>
                <a:srgbClr val="1F74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7" name="Forma Livre: Forma 96"/>
            <p:cNvSpPr/>
            <p:nvPr/>
          </p:nvSpPr>
          <p:spPr>
            <a:xfrm>
              <a:off x="5438170" y="2768792"/>
              <a:ext cx="504983" cy="504983"/>
            </a:xfrm>
            <a:custGeom>
              <a:avLst/>
              <a:gdLst>
                <a:gd name="connsiteX0" fmla="*/ 489193 w 504983"/>
                <a:gd name="connsiteY0" fmla="*/ 255027 h 504983"/>
                <a:gd name="connsiteX1" fmla="*/ 255028 w 504983"/>
                <a:gd name="connsiteY1" fmla="*/ 489193 h 504983"/>
                <a:gd name="connsiteX2" fmla="*/ 20862 w 504983"/>
                <a:gd name="connsiteY2" fmla="*/ 255027 h 504983"/>
                <a:gd name="connsiteX3" fmla="*/ 255028 w 504983"/>
                <a:gd name="connsiteY3" fmla="*/ 20862 h 504983"/>
                <a:gd name="connsiteX4" fmla="*/ 489193 w 504983"/>
                <a:gd name="connsiteY4" fmla="*/ 255027 h 50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983" h="504983">
                  <a:moveTo>
                    <a:pt x="489193" y="255027"/>
                  </a:moveTo>
                  <a:cubicBezTo>
                    <a:pt x="489193" y="384354"/>
                    <a:pt x="384354" y="489193"/>
                    <a:pt x="255028" y="489193"/>
                  </a:cubicBezTo>
                  <a:cubicBezTo>
                    <a:pt x="125701" y="489193"/>
                    <a:pt x="20862" y="384354"/>
                    <a:pt x="20862" y="255027"/>
                  </a:cubicBezTo>
                  <a:cubicBezTo>
                    <a:pt x="20862" y="125701"/>
                    <a:pt x="125701" y="20862"/>
                    <a:pt x="255028" y="20862"/>
                  </a:cubicBezTo>
                  <a:cubicBezTo>
                    <a:pt x="384354" y="20862"/>
                    <a:pt x="489193" y="125701"/>
                    <a:pt x="489193" y="255027"/>
                  </a:cubicBezTo>
                  <a:close/>
                </a:path>
              </a:pathLst>
            </a:custGeom>
            <a:noFill/>
            <a:ln w="32529" cap="flat">
              <a:solidFill>
                <a:srgbClr val="1F74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8" name="Forma Livre: Forma 97"/>
            <p:cNvSpPr/>
            <p:nvPr/>
          </p:nvSpPr>
          <p:spPr>
            <a:xfrm>
              <a:off x="5994874" y="2768792"/>
              <a:ext cx="504983" cy="504983"/>
            </a:xfrm>
            <a:custGeom>
              <a:avLst/>
              <a:gdLst>
                <a:gd name="connsiteX0" fmla="*/ 489193 w 504983"/>
                <a:gd name="connsiteY0" fmla="*/ 255027 h 504983"/>
                <a:gd name="connsiteX1" fmla="*/ 255028 w 504983"/>
                <a:gd name="connsiteY1" fmla="*/ 489193 h 504983"/>
                <a:gd name="connsiteX2" fmla="*/ 20862 w 504983"/>
                <a:gd name="connsiteY2" fmla="*/ 255027 h 504983"/>
                <a:gd name="connsiteX3" fmla="*/ 255028 w 504983"/>
                <a:gd name="connsiteY3" fmla="*/ 20862 h 504983"/>
                <a:gd name="connsiteX4" fmla="*/ 489193 w 504983"/>
                <a:gd name="connsiteY4" fmla="*/ 255027 h 50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983" h="504983">
                  <a:moveTo>
                    <a:pt x="489193" y="255027"/>
                  </a:moveTo>
                  <a:cubicBezTo>
                    <a:pt x="489193" y="384354"/>
                    <a:pt x="384354" y="489193"/>
                    <a:pt x="255028" y="489193"/>
                  </a:cubicBezTo>
                  <a:cubicBezTo>
                    <a:pt x="125701" y="489193"/>
                    <a:pt x="20862" y="384354"/>
                    <a:pt x="20862" y="255027"/>
                  </a:cubicBezTo>
                  <a:cubicBezTo>
                    <a:pt x="20862" y="125701"/>
                    <a:pt x="125701" y="20862"/>
                    <a:pt x="255028" y="20862"/>
                  </a:cubicBezTo>
                  <a:cubicBezTo>
                    <a:pt x="384354" y="20862"/>
                    <a:pt x="489193" y="125701"/>
                    <a:pt x="489193" y="255027"/>
                  </a:cubicBezTo>
                  <a:close/>
                </a:path>
              </a:pathLst>
            </a:custGeom>
            <a:noFill/>
            <a:ln w="32529" cap="flat">
              <a:solidFill>
                <a:srgbClr val="1F74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9" name="Forma Livre: Forma 98"/>
            <p:cNvSpPr/>
            <p:nvPr/>
          </p:nvSpPr>
          <p:spPr>
            <a:xfrm>
              <a:off x="6537535" y="2768792"/>
              <a:ext cx="504983" cy="504983"/>
            </a:xfrm>
            <a:custGeom>
              <a:avLst/>
              <a:gdLst>
                <a:gd name="connsiteX0" fmla="*/ 489193 w 504983"/>
                <a:gd name="connsiteY0" fmla="*/ 255027 h 504983"/>
                <a:gd name="connsiteX1" fmla="*/ 255028 w 504983"/>
                <a:gd name="connsiteY1" fmla="*/ 489193 h 504983"/>
                <a:gd name="connsiteX2" fmla="*/ 20862 w 504983"/>
                <a:gd name="connsiteY2" fmla="*/ 255027 h 504983"/>
                <a:gd name="connsiteX3" fmla="*/ 255028 w 504983"/>
                <a:gd name="connsiteY3" fmla="*/ 20862 h 504983"/>
                <a:gd name="connsiteX4" fmla="*/ 489193 w 504983"/>
                <a:gd name="connsiteY4" fmla="*/ 255027 h 50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983" h="504983">
                  <a:moveTo>
                    <a:pt x="489193" y="255027"/>
                  </a:moveTo>
                  <a:cubicBezTo>
                    <a:pt x="489193" y="384354"/>
                    <a:pt x="384354" y="489193"/>
                    <a:pt x="255028" y="489193"/>
                  </a:cubicBezTo>
                  <a:cubicBezTo>
                    <a:pt x="125702" y="489193"/>
                    <a:pt x="20862" y="384354"/>
                    <a:pt x="20862" y="255027"/>
                  </a:cubicBezTo>
                  <a:cubicBezTo>
                    <a:pt x="20862" y="125701"/>
                    <a:pt x="125702" y="20862"/>
                    <a:pt x="255028" y="20862"/>
                  </a:cubicBezTo>
                  <a:cubicBezTo>
                    <a:pt x="384354" y="20862"/>
                    <a:pt x="489193" y="125701"/>
                    <a:pt x="489193" y="255027"/>
                  </a:cubicBezTo>
                  <a:close/>
                </a:path>
              </a:pathLst>
            </a:custGeom>
            <a:noFill/>
            <a:ln w="32529" cap="flat">
              <a:solidFill>
                <a:srgbClr val="1F74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0" name="Forma Livre: Forma 99"/>
            <p:cNvSpPr/>
            <p:nvPr/>
          </p:nvSpPr>
          <p:spPr>
            <a:xfrm>
              <a:off x="7070268" y="2768792"/>
              <a:ext cx="504983" cy="504983"/>
            </a:xfrm>
            <a:custGeom>
              <a:avLst/>
              <a:gdLst>
                <a:gd name="connsiteX0" fmla="*/ 489193 w 504983"/>
                <a:gd name="connsiteY0" fmla="*/ 255027 h 504983"/>
                <a:gd name="connsiteX1" fmla="*/ 255027 w 504983"/>
                <a:gd name="connsiteY1" fmla="*/ 489193 h 504983"/>
                <a:gd name="connsiteX2" fmla="*/ 20862 w 504983"/>
                <a:gd name="connsiteY2" fmla="*/ 255027 h 504983"/>
                <a:gd name="connsiteX3" fmla="*/ 255027 w 504983"/>
                <a:gd name="connsiteY3" fmla="*/ 20862 h 504983"/>
                <a:gd name="connsiteX4" fmla="*/ 489193 w 504983"/>
                <a:gd name="connsiteY4" fmla="*/ 255027 h 50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983" h="504983">
                  <a:moveTo>
                    <a:pt x="489193" y="255027"/>
                  </a:moveTo>
                  <a:cubicBezTo>
                    <a:pt x="489193" y="384354"/>
                    <a:pt x="384354" y="489193"/>
                    <a:pt x="255027" y="489193"/>
                  </a:cubicBezTo>
                  <a:cubicBezTo>
                    <a:pt x="125701" y="489193"/>
                    <a:pt x="20862" y="384354"/>
                    <a:pt x="20862" y="255027"/>
                  </a:cubicBezTo>
                  <a:cubicBezTo>
                    <a:pt x="20862" y="125701"/>
                    <a:pt x="125701" y="20862"/>
                    <a:pt x="255027" y="20862"/>
                  </a:cubicBezTo>
                  <a:cubicBezTo>
                    <a:pt x="384354" y="20862"/>
                    <a:pt x="489193" y="125701"/>
                    <a:pt x="489193" y="255027"/>
                  </a:cubicBezTo>
                  <a:close/>
                </a:path>
              </a:pathLst>
            </a:custGeom>
            <a:noFill/>
            <a:ln w="32529" cap="flat">
              <a:solidFill>
                <a:srgbClr val="1F74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1" name="Forma Livre: Forma 100"/>
            <p:cNvSpPr/>
            <p:nvPr/>
          </p:nvSpPr>
          <p:spPr>
            <a:xfrm>
              <a:off x="7626980" y="2768792"/>
              <a:ext cx="504983" cy="504983"/>
            </a:xfrm>
            <a:custGeom>
              <a:avLst/>
              <a:gdLst>
                <a:gd name="connsiteX0" fmla="*/ 489193 w 504983"/>
                <a:gd name="connsiteY0" fmla="*/ 255027 h 504983"/>
                <a:gd name="connsiteX1" fmla="*/ 255028 w 504983"/>
                <a:gd name="connsiteY1" fmla="*/ 489193 h 504983"/>
                <a:gd name="connsiteX2" fmla="*/ 20862 w 504983"/>
                <a:gd name="connsiteY2" fmla="*/ 255027 h 504983"/>
                <a:gd name="connsiteX3" fmla="*/ 255028 w 504983"/>
                <a:gd name="connsiteY3" fmla="*/ 20862 h 504983"/>
                <a:gd name="connsiteX4" fmla="*/ 489193 w 504983"/>
                <a:gd name="connsiteY4" fmla="*/ 255027 h 50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983" h="504983">
                  <a:moveTo>
                    <a:pt x="489193" y="255027"/>
                  </a:moveTo>
                  <a:cubicBezTo>
                    <a:pt x="489193" y="384354"/>
                    <a:pt x="384354" y="489193"/>
                    <a:pt x="255028" y="489193"/>
                  </a:cubicBezTo>
                  <a:cubicBezTo>
                    <a:pt x="125702" y="489193"/>
                    <a:pt x="20862" y="384354"/>
                    <a:pt x="20862" y="255027"/>
                  </a:cubicBezTo>
                  <a:cubicBezTo>
                    <a:pt x="20862" y="125701"/>
                    <a:pt x="125702" y="20862"/>
                    <a:pt x="255028" y="20862"/>
                  </a:cubicBezTo>
                  <a:cubicBezTo>
                    <a:pt x="384354" y="20862"/>
                    <a:pt x="489193" y="125701"/>
                    <a:pt x="489193" y="255027"/>
                  </a:cubicBezTo>
                  <a:close/>
                </a:path>
              </a:pathLst>
            </a:custGeom>
            <a:noFill/>
            <a:ln w="32529" cap="flat">
              <a:solidFill>
                <a:srgbClr val="1F74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2" name="Forma Livre: Forma 101"/>
            <p:cNvSpPr/>
            <p:nvPr/>
          </p:nvSpPr>
          <p:spPr>
            <a:xfrm>
              <a:off x="8179880" y="2768792"/>
              <a:ext cx="504983" cy="504983"/>
            </a:xfrm>
            <a:custGeom>
              <a:avLst/>
              <a:gdLst>
                <a:gd name="connsiteX0" fmla="*/ 489193 w 504983"/>
                <a:gd name="connsiteY0" fmla="*/ 255027 h 504983"/>
                <a:gd name="connsiteX1" fmla="*/ 255027 w 504983"/>
                <a:gd name="connsiteY1" fmla="*/ 489193 h 504983"/>
                <a:gd name="connsiteX2" fmla="*/ 20862 w 504983"/>
                <a:gd name="connsiteY2" fmla="*/ 255027 h 504983"/>
                <a:gd name="connsiteX3" fmla="*/ 255027 w 504983"/>
                <a:gd name="connsiteY3" fmla="*/ 20862 h 504983"/>
                <a:gd name="connsiteX4" fmla="*/ 489193 w 504983"/>
                <a:gd name="connsiteY4" fmla="*/ 255027 h 50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983" h="504983">
                  <a:moveTo>
                    <a:pt x="489193" y="255027"/>
                  </a:moveTo>
                  <a:cubicBezTo>
                    <a:pt x="489193" y="384354"/>
                    <a:pt x="384353" y="489193"/>
                    <a:pt x="255027" y="489193"/>
                  </a:cubicBezTo>
                  <a:cubicBezTo>
                    <a:pt x="125701" y="489193"/>
                    <a:pt x="20862" y="384354"/>
                    <a:pt x="20862" y="255027"/>
                  </a:cubicBezTo>
                  <a:cubicBezTo>
                    <a:pt x="20862" y="125701"/>
                    <a:pt x="125701" y="20862"/>
                    <a:pt x="255027" y="20862"/>
                  </a:cubicBezTo>
                  <a:cubicBezTo>
                    <a:pt x="384353" y="20862"/>
                    <a:pt x="489193" y="125701"/>
                    <a:pt x="489193" y="255027"/>
                  </a:cubicBezTo>
                  <a:close/>
                </a:path>
              </a:pathLst>
            </a:custGeom>
            <a:noFill/>
            <a:ln w="32529" cap="flat">
              <a:solidFill>
                <a:srgbClr val="1F74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3" name="Forma Livre: Forma 102"/>
            <p:cNvSpPr/>
            <p:nvPr/>
          </p:nvSpPr>
          <p:spPr>
            <a:xfrm>
              <a:off x="5100299" y="3676600"/>
              <a:ext cx="40724" cy="24435"/>
            </a:xfrm>
            <a:custGeom>
              <a:avLst/>
              <a:gdLst>
                <a:gd name="connsiteX0" fmla="*/ 6109 w 40724"/>
                <a:gd name="connsiteY0" fmla="*/ 6109 h 24434"/>
                <a:gd name="connsiteX1" fmla="*/ 39519 w 40724"/>
                <a:gd name="connsiteY1" fmla="*/ 6109 h 24434"/>
                <a:gd name="connsiteX2" fmla="*/ 39519 w 40724"/>
                <a:gd name="connsiteY2" fmla="*/ 25779 h 24434"/>
                <a:gd name="connsiteX3" fmla="*/ 6109 w 40724"/>
                <a:gd name="connsiteY3" fmla="*/ 25779 h 2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724" h="24434">
                  <a:moveTo>
                    <a:pt x="6109" y="6109"/>
                  </a:moveTo>
                  <a:lnTo>
                    <a:pt x="39519" y="6109"/>
                  </a:lnTo>
                  <a:lnTo>
                    <a:pt x="39519" y="25779"/>
                  </a:lnTo>
                  <a:lnTo>
                    <a:pt x="6109" y="2577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4" name="Forma Livre: Forma 103"/>
            <p:cNvSpPr/>
            <p:nvPr/>
          </p:nvSpPr>
          <p:spPr>
            <a:xfrm>
              <a:off x="5100299" y="3637236"/>
              <a:ext cx="105884" cy="24435"/>
            </a:xfrm>
            <a:custGeom>
              <a:avLst/>
              <a:gdLst>
                <a:gd name="connsiteX0" fmla="*/ 6109 w 105883"/>
                <a:gd name="connsiteY0" fmla="*/ 6109 h 24434"/>
                <a:gd name="connsiteX1" fmla="*/ 104507 w 105883"/>
                <a:gd name="connsiteY1" fmla="*/ 6109 h 24434"/>
                <a:gd name="connsiteX2" fmla="*/ 104507 w 105883"/>
                <a:gd name="connsiteY2" fmla="*/ 25795 h 24434"/>
                <a:gd name="connsiteX3" fmla="*/ 6109 w 105883"/>
                <a:gd name="connsiteY3" fmla="*/ 25795 h 2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83" h="24434">
                  <a:moveTo>
                    <a:pt x="6109" y="6109"/>
                  </a:moveTo>
                  <a:lnTo>
                    <a:pt x="104507" y="6109"/>
                  </a:lnTo>
                  <a:lnTo>
                    <a:pt x="104507" y="25795"/>
                  </a:lnTo>
                  <a:lnTo>
                    <a:pt x="6109" y="25795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5" name="Forma Livre: Forma 104"/>
            <p:cNvSpPr/>
            <p:nvPr/>
          </p:nvSpPr>
          <p:spPr>
            <a:xfrm>
              <a:off x="5100299" y="3558515"/>
              <a:ext cx="105884" cy="24435"/>
            </a:xfrm>
            <a:custGeom>
              <a:avLst/>
              <a:gdLst>
                <a:gd name="connsiteX0" fmla="*/ 6109 w 105883"/>
                <a:gd name="connsiteY0" fmla="*/ 6109 h 24434"/>
                <a:gd name="connsiteX1" fmla="*/ 104507 w 105883"/>
                <a:gd name="connsiteY1" fmla="*/ 6109 h 24434"/>
                <a:gd name="connsiteX2" fmla="*/ 104507 w 105883"/>
                <a:gd name="connsiteY2" fmla="*/ 25779 h 24434"/>
                <a:gd name="connsiteX3" fmla="*/ 6109 w 105883"/>
                <a:gd name="connsiteY3" fmla="*/ 25779 h 2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83" h="24434">
                  <a:moveTo>
                    <a:pt x="6109" y="6109"/>
                  </a:moveTo>
                  <a:lnTo>
                    <a:pt x="104507" y="6109"/>
                  </a:lnTo>
                  <a:lnTo>
                    <a:pt x="104507" y="25779"/>
                  </a:lnTo>
                  <a:lnTo>
                    <a:pt x="6109" y="2577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6" name="Forma Livre: Forma 105"/>
            <p:cNvSpPr/>
            <p:nvPr/>
          </p:nvSpPr>
          <p:spPr>
            <a:xfrm>
              <a:off x="5090451" y="3597871"/>
              <a:ext cx="122173" cy="24435"/>
            </a:xfrm>
            <a:custGeom>
              <a:avLst/>
              <a:gdLst>
                <a:gd name="connsiteX0" fmla="*/ 6109 w 122173"/>
                <a:gd name="connsiteY0" fmla="*/ 6109 h 24434"/>
                <a:gd name="connsiteX1" fmla="*/ 124193 w 122173"/>
                <a:gd name="connsiteY1" fmla="*/ 6109 h 24434"/>
                <a:gd name="connsiteX2" fmla="*/ 124193 w 122173"/>
                <a:gd name="connsiteY2" fmla="*/ 25787 h 24434"/>
                <a:gd name="connsiteX3" fmla="*/ 6109 w 122173"/>
                <a:gd name="connsiteY3" fmla="*/ 25787 h 2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173" h="24434">
                  <a:moveTo>
                    <a:pt x="6109" y="6109"/>
                  </a:moveTo>
                  <a:lnTo>
                    <a:pt x="124193" y="6109"/>
                  </a:lnTo>
                  <a:lnTo>
                    <a:pt x="124193" y="25787"/>
                  </a:lnTo>
                  <a:lnTo>
                    <a:pt x="6109" y="2578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7" name="Forma Livre: Forma 106"/>
            <p:cNvSpPr/>
            <p:nvPr/>
          </p:nvSpPr>
          <p:spPr>
            <a:xfrm>
              <a:off x="5146016" y="3588024"/>
              <a:ext cx="162898" cy="138463"/>
            </a:xfrm>
            <a:custGeom>
              <a:avLst/>
              <a:gdLst>
                <a:gd name="connsiteX0" fmla="*/ 49317 w 162897"/>
                <a:gd name="connsiteY0" fmla="*/ 134537 h 138463"/>
                <a:gd name="connsiteX1" fmla="*/ 6109 w 162897"/>
                <a:gd name="connsiteY1" fmla="*/ 99808 h 138463"/>
                <a:gd name="connsiteX2" fmla="*/ 18408 w 162897"/>
                <a:gd name="connsiteY2" fmla="*/ 84438 h 138463"/>
                <a:gd name="connsiteX3" fmla="*/ 47876 w 162897"/>
                <a:gd name="connsiteY3" fmla="*/ 108124 h 138463"/>
                <a:gd name="connsiteX4" fmla="*/ 149890 w 162897"/>
                <a:gd name="connsiteY4" fmla="*/ 6109 h 138463"/>
                <a:gd name="connsiteX5" fmla="*/ 163794 w 162897"/>
                <a:gd name="connsiteY5" fmla="*/ 20028 h 13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897" h="138463">
                  <a:moveTo>
                    <a:pt x="49317" y="134537"/>
                  </a:moveTo>
                  <a:lnTo>
                    <a:pt x="6109" y="99808"/>
                  </a:lnTo>
                  <a:lnTo>
                    <a:pt x="18408" y="84438"/>
                  </a:lnTo>
                  <a:lnTo>
                    <a:pt x="47876" y="108124"/>
                  </a:lnTo>
                  <a:lnTo>
                    <a:pt x="149890" y="6109"/>
                  </a:lnTo>
                  <a:lnTo>
                    <a:pt x="163794" y="2002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8" name="Forma Livre: Forma 107"/>
            <p:cNvSpPr/>
            <p:nvPr/>
          </p:nvSpPr>
          <p:spPr>
            <a:xfrm>
              <a:off x="5051079" y="3499456"/>
              <a:ext cx="203622" cy="268781"/>
            </a:xfrm>
            <a:custGeom>
              <a:avLst/>
              <a:gdLst>
                <a:gd name="connsiteX0" fmla="*/ 183244 w 203622"/>
                <a:gd name="connsiteY0" fmla="*/ 183252 h 268781"/>
                <a:gd name="connsiteX1" fmla="*/ 183244 w 203622"/>
                <a:gd name="connsiteY1" fmla="*/ 245577 h 268781"/>
                <a:gd name="connsiteX2" fmla="*/ 25803 w 203622"/>
                <a:gd name="connsiteY2" fmla="*/ 245577 h 268781"/>
                <a:gd name="connsiteX3" fmla="*/ 25803 w 203622"/>
                <a:gd name="connsiteY3" fmla="*/ 25795 h 268781"/>
                <a:gd name="connsiteX4" fmla="*/ 183244 w 203622"/>
                <a:gd name="connsiteY4" fmla="*/ 25795 h 268781"/>
                <a:gd name="connsiteX5" fmla="*/ 183244 w 203622"/>
                <a:gd name="connsiteY5" fmla="*/ 132412 h 268781"/>
                <a:gd name="connsiteX6" fmla="*/ 202930 w 203622"/>
                <a:gd name="connsiteY6" fmla="*/ 112733 h 268781"/>
                <a:gd name="connsiteX7" fmla="*/ 202930 w 203622"/>
                <a:gd name="connsiteY7" fmla="*/ 6109 h 268781"/>
                <a:gd name="connsiteX8" fmla="*/ 6109 w 203622"/>
                <a:gd name="connsiteY8" fmla="*/ 6109 h 268781"/>
                <a:gd name="connsiteX9" fmla="*/ 6109 w 203622"/>
                <a:gd name="connsiteY9" fmla="*/ 265271 h 268781"/>
                <a:gd name="connsiteX10" fmla="*/ 202930 w 203622"/>
                <a:gd name="connsiteY10" fmla="*/ 265271 h 268781"/>
                <a:gd name="connsiteX11" fmla="*/ 202930 w 203622"/>
                <a:gd name="connsiteY11" fmla="*/ 163566 h 26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3622" h="268781">
                  <a:moveTo>
                    <a:pt x="183244" y="183252"/>
                  </a:moveTo>
                  <a:lnTo>
                    <a:pt x="183244" y="245577"/>
                  </a:lnTo>
                  <a:lnTo>
                    <a:pt x="25803" y="245577"/>
                  </a:lnTo>
                  <a:lnTo>
                    <a:pt x="25803" y="25795"/>
                  </a:lnTo>
                  <a:lnTo>
                    <a:pt x="183244" y="25795"/>
                  </a:lnTo>
                  <a:lnTo>
                    <a:pt x="183244" y="132412"/>
                  </a:lnTo>
                  <a:lnTo>
                    <a:pt x="202930" y="112733"/>
                  </a:lnTo>
                  <a:lnTo>
                    <a:pt x="202930" y="6109"/>
                  </a:lnTo>
                  <a:lnTo>
                    <a:pt x="6109" y="6109"/>
                  </a:lnTo>
                  <a:lnTo>
                    <a:pt x="6109" y="265271"/>
                  </a:lnTo>
                  <a:lnTo>
                    <a:pt x="202930" y="265271"/>
                  </a:lnTo>
                  <a:lnTo>
                    <a:pt x="202930" y="16356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9" name="Forma Livre: Forma 108"/>
            <p:cNvSpPr/>
            <p:nvPr/>
          </p:nvSpPr>
          <p:spPr>
            <a:xfrm>
              <a:off x="5560786" y="3501753"/>
              <a:ext cx="260637" cy="236202"/>
            </a:xfrm>
            <a:custGeom>
              <a:avLst/>
              <a:gdLst>
                <a:gd name="connsiteX0" fmla="*/ 258731 w 260636"/>
                <a:gd name="connsiteY0" fmla="*/ 237717 h 236201"/>
                <a:gd name="connsiteX1" fmla="*/ 6109 w 260636"/>
                <a:gd name="connsiteY1" fmla="*/ 237717 h 236201"/>
                <a:gd name="connsiteX2" fmla="*/ 6109 w 260636"/>
                <a:gd name="connsiteY2" fmla="*/ 58749 h 236201"/>
                <a:gd name="connsiteX3" fmla="*/ 174529 w 260636"/>
                <a:gd name="connsiteY3" fmla="*/ 58749 h 236201"/>
                <a:gd name="connsiteX4" fmla="*/ 174529 w 260636"/>
                <a:gd name="connsiteY4" fmla="*/ 79828 h 236201"/>
                <a:gd name="connsiteX5" fmla="*/ 27163 w 260636"/>
                <a:gd name="connsiteY5" fmla="*/ 79828 h 236201"/>
                <a:gd name="connsiteX6" fmla="*/ 27163 w 260636"/>
                <a:gd name="connsiteY6" fmla="*/ 216654 h 236201"/>
                <a:gd name="connsiteX7" fmla="*/ 237766 w 260636"/>
                <a:gd name="connsiteY7" fmla="*/ 216654 h 236201"/>
                <a:gd name="connsiteX8" fmla="*/ 237766 w 260636"/>
                <a:gd name="connsiteY8" fmla="*/ 6109 h 236201"/>
                <a:gd name="connsiteX9" fmla="*/ 258731 w 260636"/>
                <a:gd name="connsiteY9" fmla="*/ 6109 h 236201"/>
                <a:gd name="connsiteX10" fmla="*/ 258731 w 260636"/>
                <a:gd name="connsiteY10" fmla="*/ 237717 h 236201"/>
                <a:gd name="connsiteX11" fmla="*/ 258731 w 260636"/>
                <a:gd name="connsiteY11" fmla="*/ 237717 h 23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0636" h="236201">
                  <a:moveTo>
                    <a:pt x="258731" y="237717"/>
                  </a:moveTo>
                  <a:lnTo>
                    <a:pt x="6109" y="237717"/>
                  </a:lnTo>
                  <a:lnTo>
                    <a:pt x="6109" y="58749"/>
                  </a:lnTo>
                  <a:lnTo>
                    <a:pt x="174529" y="58749"/>
                  </a:lnTo>
                  <a:lnTo>
                    <a:pt x="174529" y="79828"/>
                  </a:lnTo>
                  <a:lnTo>
                    <a:pt x="27163" y="79828"/>
                  </a:lnTo>
                  <a:lnTo>
                    <a:pt x="27163" y="216654"/>
                  </a:lnTo>
                  <a:lnTo>
                    <a:pt x="237766" y="216654"/>
                  </a:lnTo>
                  <a:lnTo>
                    <a:pt x="237766" y="6109"/>
                  </a:lnTo>
                  <a:lnTo>
                    <a:pt x="258731" y="6109"/>
                  </a:lnTo>
                  <a:lnTo>
                    <a:pt x="258731" y="237717"/>
                  </a:lnTo>
                  <a:lnTo>
                    <a:pt x="258731" y="23771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0" name="Forma Livre: Forma 109"/>
            <p:cNvSpPr/>
            <p:nvPr/>
          </p:nvSpPr>
          <p:spPr>
            <a:xfrm>
              <a:off x="5750334" y="3554394"/>
              <a:ext cx="32580" cy="146608"/>
            </a:xfrm>
            <a:custGeom>
              <a:avLst/>
              <a:gdLst>
                <a:gd name="connsiteX0" fmla="*/ 27082 w 32579"/>
                <a:gd name="connsiteY0" fmla="*/ 6109 h 146608"/>
                <a:gd name="connsiteX1" fmla="*/ 6109 w 32579"/>
                <a:gd name="connsiteY1" fmla="*/ 6109 h 146608"/>
                <a:gd name="connsiteX2" fmla="*/ 6109 w 32579"/>
                <a:gd name="connsiteY2" fmla="*/ 142967 h 146608"/>
                <a:gd name="connsiteX3" fmla="*/ 27082 w 32579"/>
                <a:gd name="connsiteY3" fmla="*/ 142967 h 146608"/>
                <a:gd name="connsiteX4" fmla="*/ 27082 w 32579"/>
                <a:gd name="connsiteY4" fmla="*/ 6109 h 14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79" h="146608">
                  <a:moveTo>
                    <a:pt x="27082" y="6109"/>
                  </a:moveTo>
                  <a:lnTo>
                    <a:pt x="6109" y="6109"/>
                  </a:lnTo>
                  <a:lnTo>
                    <a:pt x="6109" y="142967"/>
                  </a:lnTo>
                  <a:lnTo>
                    <a:pt x="27082" y="142967"/>
                  </a:lnTo>
                  <a:lnTo>
                    <a:pt x="27082" y="610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1" name="Forma Livre: Forma 110"/>
            <p:cNvSpPr/>
            <p:nvPr/>
          </p:nvSpPr>
          <p:spPr>
            <a:xfrm>
              <a:off x="5708225" y="3638628"/>
              <a:ext cx="32580" cy="57014"/>
            </a:xfrm>
            <a:custGeom>
              <a:avLst/>
              <a:gdLst>
                <a:gd name="connsiteX0" fmla="*/ 27082 w 32579"/>
                <a:gd name="connsiteY0" fmla="*/ 6109 h 57014"/>
                <a:gd name="connsiteX1" fmla="*/ 6109 w 32579"/>
                <a:gd name="connsiteY1" fmla="*/ 6109 h 57014"/>
                <a:gd name="connsiteX2" fmla="*/ 6109 w 32579"/>
                <a:gd name="connsiteY2" fmla="*/ 58733 h 57014"/>
                <a:gd name="connsiteX3" fmla="*/ 27082 w 32579"/>
                <a:gd name="connsiteY3" fmla="*/ 58733 h 57014"/>
                <a:gd name="connsiteX4" fmla="*/ 27082 w 32579"/>
                <a:gd name="connsiteY4" fmla="*/ 6109 h 57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79" h="57014">
                  <a:moveTo>
                    <a:pt x="27082" y="6109"/>
                  </a:moveTo>
                  <a:lnTo>
                    <a:pt x="6109" y="6109"/>
                  </a:lnTo>
                  <a:lnTo>
                    <a:pt x="6109" y="58733"/>
                  </a:lnTo>
                  <a:lnTo>
                    <a:pt x="27082" y="58733"/>
                  </a:lnTo>
                  <a:lnTo>
                    <a:pt x="27082" y="610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2" name="Forma Livre: Forma 111"/>
            <p:cNvSpPr/>
            <p:nvPr/>
          </p:nvSpPr>
          <p:spPr>
            <a:xfrm>
              <a:off x="5602969" y="3596503"/>
              <a:ext cx="48869" cy="32580"/>
            </a:xfrm>
            <a:custGeom>
              <a:avLst/>
              <a:gdLst>
                <a:gd name="connsiteX0" fmla="*/ 48136 w 48869"/>
                <a:gd name="connsiteY0" fmla="*/ 6109 h 32579"/>
                <a:gd name="connsiteX1" fmla="*/ 6109 w 48869"/>
                <a:gd name="connsiteY1" fmla="*/ 6109 h 32579"/>
                <a:gd name="connsiteX2" fmla="*/ 6109 w 48869"/>
                <a:gd name="connsiteY2" fmla="*/ 27155 h 32579"/>
                <a:gd name="connsiteX3" fmla="*/ 48136 w 48869"/>
                <a:gd name="connsiteY3" fmla="*/ 27155 h 32579"/>
                <a:gd name="connsiteX4" fmla="*/ 48136 w 48869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32579">
                  <a:moveTo>
                    <a:pt x="48136" y="6109"/>
                  </a:moveTo>
                  <a:lnTo>
                    <a:pt x="6109" y="6109"/>
                  </a:lnTo>
                  <a:lnTo>
                    <a:pt x="6109" y="27155"/>
                  </a:lnTo>
                  <a:lnTo>
                    <a:pt x="48136" y="27155"/>
                  </a:lnTo>
                  <a:lnTo>
                    <a:pt x="48136" y="610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3" name="Forma Livre: Forma 112"/>
            <p:cNvSpPr/>
            <p:nvPr/>
          </p:nvSpPr>
          <p:spPr>
            <a:xfrm>
              <a:off x="5602969" y="3638628"/>
              <a:ext cx="89594" cy="32580"/>
            </a:xfrm>
            <a:custGeom>
              <a:avLst/>
              <a:gdLst>
                <a:gd name="connsiteX0" fmla="*/ 6109 w 89593"/>
                <a:gd name="connsiteY0" fmla="*/ 6109 h 32579"/>
                <a:gd name="connsiteX1" fmla="*/ 90237 w 89593"/>
                <a:gd name="connsiteY1" fmla="*/ 6109 h 32579"/>
                <a:gd name="connsiteX2" fmla="*/ 90237 w 89593"/>
                <a:gd name="connsiteY2" fmla="*/ 27155 h 32579"/>
                <a:gd name="connsiteX3" fmla="*/ 6109 w 89593"/>
                <a:gd name="connsiteY3" fmla="*/ 27155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593" h="32579">
                  <a:moveTo>
                    <a:pt x="6109" y="6109"/>
                  </a:moveTo>
                  <a:lnTo>
                    <a:pt x="90237" y="6109"/>
                  </a:lnTo>
                  <a:lnTo>
                    <a:pt x="90237" y="27155"/>
                  </a:lnTo>
                  <a:lnTo>
                    <a:pt x="6109" y="27155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4" name="Forma Livre: Forma 113"/>
            <p:cNvSpPr/>
            <p:nvPr/>
          </p:nvSpPr>
          <p:spPr>
            <a:xfrm>
              <a:off x="5602969" y="3638628"/>
              <a:ext cx="89594" cy="32580"/>
            </a:xfrm>
            <a:custGeom>
              <a:avLst/>
              <a:gdLst>
                <a:gd name="connsiteX0" fmla="*/ 90237 w 89593"/>
                <a:gd name="connsiteY0" fmla="*/ 6109 h 32579"/>
                <a:gd name="connsiteX1" fmla="*/ 6109 w 89593"/>
                <a:gd name="connsiteY1" fmla="*/ 6109 h 32579"/>
                <a:gd name="connsiteX2" fmla="*/ 6109 w 89593"/>
                <a:gd name="connsiteY2" fmla="*/ 27155 h 32579"/>
                <a:gd name="connsiteX3" fmla="*/ 90237 w 89593"/>
                <a:gd name="connsiteY3" fmla="*/ 27155 h 32579"/>
                <a:gd name="connsiteX4" fmla="*/ 90237 w 89593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593" h="32579">
                  <a:moveTo>
                    <a:pt x="90237" y="6109"/>
                  </a:moveTo>
                  <a:lnTo>
                    <a:pt x="6109" y="6109"/>
                  </a:lnTo>
                  <a:lnTo>
                    <a:pt x="6109" y="27155"/>
                  </a:lnTo>
                  <a:lnTo>
                    <a:pt x="90237" y="27155"/>
                  </a:lnTo>
                  <a:lnTo>
                    <a:pt x="90237" y="610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5" name="Forma Livre: Forma 114"/>
            <p:cNvSpPr/>
            <p:nvPr/>
          </p:nvSpPr>
          <p:spPr>
            <a:xfrm>
              <a:off x="4471334" y="3502723"/>
              <a:ext cx="260637" cy="260637"/>
            </a:xfrm>
            <a:custGeom>
              <a:avLst/>
              <a:gdLst>
                <a:gd name="connsiteX0" fmla="*/ 216622 w 260636"/>
                <a:gd name="connsiteY0" fmla="*/ 174537 h 260636"/>
                <a:gd name="connsiteX1" fmla="*/ 176019 w 260636"/>
                <a:gd name="connsiteY1" fmla="*/ 206106 h 260636"/>
                <a:gd name="connsiteX2" fmla="*/ 158728 w 260636"/>
                <a:gd name="connsiteY2" fmla="*/ 206106 h 260636"/>
                <a:gd name="connsiteX3" fmla="*/ 142943 w 260636"/>
                <a:gd name="connsiteY3" fmla="*/ 185052 h 260636"/>
                <a:gd name="connsiteX4" fmla="*/ 142943 w 260636"/>
                <a:gd name="connsiteY4" fmla="*/ 121905 h 260636"/>
                <a:gd name="connsiteX5" fmla="*/ 176019 w 260636"/>
                <a:gd name="connsiteY5" fmla="*/ 121905 h 260636"/>
                <a:gd name="connsiteX6" fmla="*/ 216622 w 260636"/>
                <a:gd name="connsiteY6" fmla="*/ 153466 h 260636"/>
                <a:gd name="connsiteX7" fmla="*/ 258723 w 260636"/>
                <a:gd name="connsiteY7" fmla="*/ 111373 h 260636"/>
                <a:gd name="connsiteX8" fmla="*/ 216622 w 260636"/>
                <a:gd name="connsiteY8" fmla="*/ 69264 h 260636"/>
                <a:gd name="connsiteX9" fmla="*/ 176019 w 260636"/>
                <a:gd name="connsiteY9" fmla="*/ 100850 h 260636"/>
                <a:gd name="connsiteX10" fmla="*/ 142943 w 260636"/>
                <a:gd name="connsiteY10" fmla="*/ 100850 h 260636"/>
                <a:gd name="connsiteX11" fmla="*/ 142943 w 260636"/>
                <a:gd name="connsiteY11" fmla="*/ 79795 h 260636"/>
                <a:gd name="connsiteX12" fmla="*/ 106112 w 260636"/>
                <a:gd name="connsiteY12" fmla="*/ 37687 h 260636"/>
                <a:gd name="connsiteX13" fmla="*/ 88804 w 260636"/>
                <a:gd name="connsiteY13" fmla="*/ 37687 h 260636"/>
                <a:gd name="connsiteX14" fmla="*/ 48210 w 260636"/>
                <a:gd name="connsiteY14" fmla="*/ 6109 h 260636"/>
                <a:gd name="connsiteX15" fmla="*/ 6109 w 260636"/>
                <a:gd name="connsiteY15" fmla="*/ 48218 h 260636"/>
                <a:gd name="connsiteX16" fmla="*/ 48210 w 260636"/>
                <a:gd name="connsiteY16" fmla="*/ 90311 h 260636"/>
                <a:gd name="connsiteX17" fmla="*/ 88804 w 260636"/>
                <a:gd name="connsiteY17" fmla="*/ 58733 h 260636"/>
                <a:gd name="connsiteX18" fmla="*/ 106112 w 260636"/>
                <a:gd name="connsiteY18" fmla="*/ 58733 h 260636"/>
                <a:gd name="connsiteX19" fmla="*/ 121896 w 260636"/>
                <a:gd name="connsiteY19" fmla="*/ 79795 h 260636"/>
                <a:gd name="connsiteX20" fmla="*/ 121896 w 260636"/>
                <a:gd name="connsiteY20" fmla="*/ 185052 h 260636"/>
                <a:gd name="connsiteX21" fmla="*/ 158736 w 260636"/>
                <a:gd name="connsiteY21" fmla="*/ 227153 h 260636"/>
                <a:gd name="connsiteX22" fmla="*/ 176027 w 260636"/>
                <a:gd name="connsiteY22" fmla="*/ 227153 h 260636"/>
                <a:gd name="connsiteX23" fmla="*/ 216638 w 260636"/>
                <a:gd name="connsiteY23" fmla="*/ 258747 h 260636"/>
                <a:gd name="connsiteX24" fmla="*/ 258739 w 260636"/>
                <a:gd name="connsiteY24" fmla="*/ 216638 h 260636"/>
                <a:gd name="connsiteX25" fmla="*/ 216622 w 260636"/>
                <a:gd name="connsiteY25" fmla="*/ 174537 h 260636"/>
                <a:gd name="connsiteX26" fmla="*/ 216622 w 260636"/>
                <a:gd name="connsiteY26" fmla="*/ 90319 h 260636"/>
                <a:gd name="connsiteX27" fmla="*/ 237676 w 260636"/>
                <a:gd name="connsiteY27" fmla="*/ 111373 h 260636"/>
                <a:gd name="connsiteX28" fmla="*/ 216622 w 260636"/>
                <a:gd name="connsiteY28" fmla="*/ 132428 h 260636"/>
                <a:gd name="connsiteX29" fmla="*/ 195567 w 260636"/>
                <a:gd name="connsiteY29" fmla="*/ 111373 h 260636"/>
                <a:gd name="connsiteX30" fmla="*/ 216622 w 260636"/>
                <a:gd name="connsiteY30" fmla="*/ 90319 h 260636"/>
                <a:gd name="connsiteX31" fmla="*/ 48202 w 260636"/>
                <a:gd name="connsiteY31" fmla="*/ 69272 h 260636"/>
                <a:gd name="connsiteX32" fmla="*/ 27155 w 260636"/>
                <a:gd name="connsiteY32" fmla="*/ 48218 h 260636"/>
                <a:gd name="connsiteX33" fmla="*/ 48202 w 260636"/>
                <a:gd name="connsiteY33" fmla="*/ 27163 h 260636"/>
                <a:gd name="connsiteX34" fmla="*/ 69256 w 260636"/>
                <a:gd name="connsiteY34" fmla="*/ 48218 h 260636"/>
                <a:gd name="connsiteX35" fmla="*/ 48202 w 260636"/>
                <a:gd name="connsiteY35" fmla="*/ 69272 h 260636"/>
                <a:gd name="connsiteX36" fmla="*/ 216622 w 260636"/>
                <a:gd name="connsiteY36" fmla="*/ 237684 h 260636"/>
                <a:gd name="connsiteX37" fmla="*/ 195567 w 260636"/>
                <a:gd name="connsiteY37" fmla="*/ 216638 h 260636"/>
                <a:gd name="connsiteX38" fmla="*/ 216622 w 260636"/>
                <a:gd name="connsiteY38" fmla="*/ 195592 h 260636"/>
                <a:gd name="connsiteX39" fmla="*/ 237676 w 260636"/>
                <a:gd name="connsiteY39" fmla="*/ 216638 h 260636"/>
                <a:gd name="connsiteX40" fmla="*/ 216622 w 260636"/>
                <a:gd name="connsiteY40" fmla="*/ 237684 h 260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60636" h="260636">
                  <a:moveTo>
                    <a:pt x="216622" y="174537"/>
                  </a:moveTo>
                  <a:cubicBezTo>
                    <a:pt x="197049" y="174537"/>
                    <a:pt x="180735" y="188000"/>
                    <a:pt x="176019" y="206106"/>
                  </a:cubicBezTo>
                  <a:lnTo>
                    <a:pt x="158728" y="206106"/>
                  </a:lnTo>
                  <a:cubicBezTo>
                    <a:pt x="150143" y="206106"/>
                    <a:pt x="142943" y="196479"/>
                    <a:pt x="142943" y="185052"/>
                  </a:cubicBezTo>
                  <a:lnTo>
                    <a:pt x="142943" y="121905"/>
                  </a:lnTo>
                  <a:lnTo>
                    <a:pt x="176019" y="121905"/>
                  </a:lnTo>
                  <a:cubicBezTo>
                    <a:pt x="180735" y="140011"/>
                    <a:pt x="197058" y="153466"/>
                    <a:pt x="216622" y="153466"/>
                  </a:cubicBezTo>
                  <a:cubicBezTo>
                    <a:pt x="239851" y="153466"/>
                    <a:pt x="258723" y="134594"/>
                    <a:pt x="258723" y="111373"/>
                  </a:cubicBezTo>
                  <a:cubicBezTo>
                    <a:pt x="258723" y="88160"/>
                    <a:pt x="239843" y="69264"/>
                    <a:pt x="216622" y="69264"/>
                  </a:cubicBezTo>
                  <a:cubicBezTo>
                    <a:pt x="197049" y="69264"/>
                    <a:pt x="180735" y="82752"/>
                    <a:pt x="176019" y="100850"/>
                  </a:cubicBezTo>
                  <a:lnTo>
                    <a:pt x="142943" y="100850"/>
                  </a:lnTo>
                  <a:lnTo>
                    <a:pt x="142943" y="79795"/>
                  </a:lnTo>
                  <a:cubicBezTo>
                    <a:pt x="142943" y="56583"/>
                    <a:pt x="126409" y="37687"/>
                    <a:pt x="106112" y="37687"/>
                  </a:cubicBezTo>
                  <a:lnTo>
                    <a:pt x="88804" y="37687"/>
                  </a:lnTo>
                  <a:cubicBezTo>
                    <a:pt x="84096" y="19597"/>
                    <a:pt x="67782" y="6109"/>
                    <a:pt x="48210" y="6109"/>
                  </a:cubicBezTo>
                  <a:cubicBezTo>
                    <a:pt x="24980" y="6109"/>
                    <a:pt x="6109" y="25005"/>
                    <a:pt x="6109" y="48218"/>
                  </a:cubicBezTo>
                  <a:cubicBezTo>
                    <a:pt x="6109" y="71447"/>
                    <a:pt x="24989" y="90311"/>
                    <a:pt x="48210" y="90311"/>
                  </a:cubicBezTo>
                  <a:cubicBezTo>
                    <a:pt x="67782" y="90311"/>
                    <a:pt x="84096" y="76872"/>
                    <a:pt x="88804" y="58733"/>
                  </a:cubicBezTo>
                  <a:lnTo>
                    <a:pt x="106112" y="58733"/>
                  </a:lnTo>
                  <a:cubicBezTo>
                    <a:pt x="114664" y="58733"/>
                    <a:pt x="121896" y="68393"/>
                    <a:pt x="121896" y="79795"/>
                  </a:cubicBezTo>
                  <a:lnTo>
                    <a:pt x="121896" y="185052"/>
                  </a:lnTo>
                  <a:cubicBezTo>
                    <a:pt x="121896" y="208281"/>
                    <a:pt x="138431" y="227153"/>
                    <a:pt x="158736" y="227153"/>
                  </a:cubicBezTo>
                  <a:lnTo>
                    <a:pt x="176027" y="227153"/>
                  </a:lnTo>
                  <a:cubicBezTo>
                    <a:pt x="180743" y="245275"/>
                    <a:pt x="197066" y="258747"/>
                    <a:pt x="216638" y="258747"/>
                  </a:cubicBezTo>
                  <a:cubicBezTo>
                    <a:pt x="239859" y="258747"/>
                    <a:pt x="258739" y="239867"/>
                    <a:pt x="258739" y="216638"/>
                  </a:cubicBezTo>
                  <a:cubicBezTo>
                    <a:pt x="258723" y="193425"/>
                    <a:pt x="239843" y="174537"/>
                    <a:pt x="216622" y="174537"/>
                  </a:cubicBezTo>
                  <a:close/>
                  <a:moveTo>
                    <a:pt x="216622" y="90319"/>
                  </a:moveTo>
                  <a:cubicBezTo>
                    <a:pt x="228212" y="90319"/>
                    <a:pt x="237676" y="99759"/>
                    <a:pt x="237676" y="111373"/>
                  </a:cubicBezTo>
                  <a:cubicBezTo>
                    <a:pt x="237676" y="122988"/>
                    <a:pt x="228212" y="132428"/>
                    <a:pt x="216622" y="132428"/>
                  </a:cubicBezTo>
                  <a:cubicBezTo>
                    <a:pt x="205015" y="132428"/>
                    <a:pt x="195567" y="122988"/>
                    <a:pt x="195567" y="111373"/>
                  </a:cubicBezTo>
                  <a:cubicBezTo>
                    <a:pt x="195567" y="99775"/>
                    <a:pt x="205015" y="90319"/>
                    <a:pt x="216622" y="90319"/>
                  </a:cubicBezTo>
                  <a:close/>
                  <a:moveTo>
                    <a:pt x="48202" y="69272"/>
                  </a:moveTo>
                  <a:cubicBezTo>
                    <a:pt x="36595" y="69272"/>
                    <a:pt x="27155" y="59832"/>
                    <a:pt x="27155" y="48218"/>
                  </a:cubicBezTo>
                  <a:cubicBezTo>
                    <a:pt x="27155" y="36628"/>
                    <a:pt x="36603" y="27163"/>
                    <a:pt x="48202" y="27163"/>
                  </a:cubicBezTo>
                  <a:cubicBezTo>
                    <a:pt x="59800" y="27163"/>
                    <a:pt x="69256" y="36628"/>
                    <a:pt x="69256" y="48218"/>
                  </a:cubicBezTo>
                  <a:cubicBezTo>
                    <a:pt x="69256" y="59832"/>
                    <a:pt x="59800" y="69272"/>
                    <a:pt x="48202" y="69272"/>
                  </a:cubicBezTo>
                  <a:close/>
                  <a:moveTo>
                    <a:pt x="216622" y="237684"/>
                  </a:moveTo>
                  <a:cubicBezTo>
                    <a:pt x="205015" y="237684"/>
                    <a:pt x="195567" y="228253"/>
                    <a:pt x="195567" y="216638"/>
                  </a:cubicBezTo>
                  <a:cubicBezTo>
                    <a:pt x="195567" y="205023"/>
                    <a:pt x="205015" y="195592"/>
                    <a:pt x="216622" y="195592"/>
                  </a:cubicBezTo>
                  <a:cubicBezTo>
                    <a:pt x="228212" y="195592"/>
                    <a:pt x="237676" y="205023"/>
                    <a:pt x="237676" y="216638"/>
                  </a:cubicBezTo>
                  <a:cubicBezTo>
                    <a:pt x="237676" y="228253"/>
                    <a:pt x="228212" y="237684"/>
                    <a:pt x="216622" y="2376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6" name="Forma Livre: Forma 115"/>
            <p:cNvSpPr/>
            <p:nvPr/>
          </p:nvSpPr>
          <p:spPr>
            <a:xfrm>
              <a:off x="8302479" y="3566326"/>
              <a:ext cx="195477" cy="179188"/>
            </a:xfrm>
            <a:custGeom>
              <a:avLst/>
              <a:gdLst>
                <a:gd name="connsiteX0" fmla="*/ 196683 w 195477"/>
                <a:gd name="connsiteY0" fmla="*/ 173413 h 179187"/>
                <a:gd name="connsiteX1" fmla="*/ 194459 w 195477"/>
                <a:gd name="connsiteY1" fmla="*/ 173413 h 179187"/>
                <a:gd name="connsiteX2" fmla="*/ 8324 w 195477"/>
                <a:gd name="connsiteY2" fmla="*/ 173413 h 179187"/>
                <a:gd name="connsiteX3" fmla="*/ 6109 w 195477"/>
                <a:gd name="connsiteY3" fmla="*/ 173413 h 179187"/>
                <a:gd name="connsiteX4" fmla="*/ 6109 w 195477"/>
                <a:gd name="connsiteY4" fmla="*/ 171206 h 179187"/>
                <a:gd name="connsiteX5" fmla="*/ 6109 w 195477"/>
                <a:gd name="connsiteY5" fmla="*/ 8324 h 179187"/>
                <a:gd name="connsiteX6" fmla="*/ 6109 w 195477"/>
                <a:gd name="connsiteY6" fmla="*/ 6109 h 179187"/>
                <a:gd name="connsiteX7" fmla="*/ 8324 w 195477"/>
                <a:gd name="connsiteY7" fmla="*/ 6109 h 179187"/>
                <a:gd name="connsiteX8" fmla="*/ 194459 w 195477"/>
                <a:gd name="connsiteY8" fmla="*/ 6109 h 179187"/>
                <a:gd name="connsiteX9" fmla="*/ 196683 w 195477"/>
                <a:gd name="connsiteY9" fmla="*/ 6109 h 179187"/>
                <a:gd name="connsiteX10" fmla="*/ 196683 w 195477"/>
                <a:gd name="connsiteY10" fmla="*/ 8324 h 179187"/>
                <a:gd name="connsiteX11" fmla="*/ 196683 w 195477"/>
                <a:gd name="connsiteY11" fmla="*/ 80708 h 179187"/>
                <a:gd name="connsiteX12" fmla="*/ 196683 w 195477"/>
                <a:gd name="connsiteY12" fmla="*/ 82915 h 179187"/>
                <a:gd name="connsiteX13" fmla="*/ 194459 w 195477"/>
                <a:gd name="connsiteY13" fmla="*/ 82915 h 179187"/>
                <a:gd name="connsiteX14" fmla="*/ 173804 w 195477"/>
                <a:gd name="connsiteY14" fmla="*/ 82915 h 179187"/>
                <a:gd name="connsiteX15" fmla="*/ 171589 w 195477"/>
                <a:gd name="connsiteY15" fmla="*/ 82915 h 179187"/>
                <a:gd name="connsiteX16" fmla="*/ 171589 w 195477"/>
                <a:gd name="connsiteY16" fmla="*/ 80708 h 179187"/>
                <a:gd name="connsiteX17" fmla="*/ 171589 w 195477"/>
                <a:gd name="connsiteY17" fmla="*/ 28637 h 179187"/>
                <a:gd name="connsiteX18" fmla="*/ 31236 w 195477"/>
                <a:gd name="connsiteY18" fmla="*/ 28637 h 179187"/>
                <a:gd name="connsiteX19" fmla="*/ 31236 w 195477"/>
                <a:gd name="connsiteY19" fmla="*/ 150859 h 179187"/>
                <a:gd name="connsiteX20" fmla="*/ 171589 w 195477"/>
                <a:gd name="connsiteY20" fmla="*/ 150859 h 179187"/>
                <a:gd name="connsiteX21" fmla="*/ 171589 w 195477"/>
                <a:gd name="connsiteY21" fmla="*/ 135010 h 179187"/>
                <a:gd name="connsiteX22" fmla="*/ 171589 w 195477"/>
                <a:gd name="connsiteY22" fmla="*/ 132786 h 179187"/>
                <a:gd name="connsiteX23" fmla="*/ 173804 w 195477"/>
                <a:gd name="connsiteY23" fmla="*/ 132786 h 179187"/>
                <a:gd name="connsiteX24" fmla="*/ 194459 w 195477"/>
                <a:gd name="connsiteY24" fmla="*/ 132786 h 179187"/>
                <a:gd name="connsiteX25" fmla="*/ 196683 w 195477"/>
                <a:gd name="connsiteY25" fmla="*/ 132786 h 179187"/>
                <a:gd name="connsiteX26" fmla="*/ 196683 w 195477"/>
                <a:gd name="connsiteY26" fmla="*/ 135010 h 179187"/>
                <a:gd name="connsiteX27" fmla="*/ 196683 w 195477"/>
                <a:gd name="connsiteY27" fmla="*/ 171206 h 179187"/>
                <a:gd name="connsiteX28" fmla="*/ 196683 w 195477"/>
                <a:gd name="connsiteY28" fmla="*/ 173413 h 1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5477" h="179187">
                  <a:moveTo>
                    <a:pt x="196683" y="173413"/>
                  </a:moveTo>
                  <a:lnTo>
                    <a:pt x="194459" y="173413"/>
                  </a:lnTo>
                  <a:lnTo>
                    <a:pt x="8324" y="173413"/>
                  </a:lnTo>
                  <a:lnTo>
                    <a:pt x="6109" y="173413"/>
                  </a:lnTo>
                  <a:lnTo>
                    <a:pt x="6109" y="171206"/>
                  </a:lnTo>
                  <a:lnTo>
                    <a:pt x="6109" y="8324"/>
                  </a:lnTo>
                  <a:lnTo>
                    <a:pt x="6109" y="6109"/>
                  </a:lnTo>
                  <a:lnTo>
                    <a:pt x="8324" y="6109"/>
                  </a:lnTo>
                  <a:lnTo>
                    <a:pt x="194459" y="6109"/>
                  </a:lnTo>
                  <a:lnTo>
                    <a:pt x="196683" y="6109"/>
                  </a:lnTo>
                  <a:lnTo>
                    <a:pt x="196683" y="8324"/>
                  </a:lnTo>
                  <a:lnTo>
                    <a:pt x="196683" y="80708"/>
                  </a:lnTo>
                  <a:lnTo>
                    <a:pt x="196683" y="82915"/>
                  </a:lnTo>
                  <a:lnTo>
                    <a:pt x="194459" y="82915"/>
                  </a:lnTo>
                  <a:lnTo>
                    <a:pt x="173804" y="82915"/>
                  </a:lnTo>
                  <a:lnTo>
                    <a:pt x="171589" y="82915"/>
                  </a:lnTo>
                  <a:lnTo>
                    <a:pt x="171589" y="80708"/>
                  </a:lnTo>
                  <a:lnTo>
                    <a:pt x="171589" y="28637"/>
                  </a:lnTo>
                  <a:lnTo>
                    <a:pt x="31236" y="28637"/>
                  </a:lnTo>
                  <a:lnTo>
                    <a:pt x="31236" y="150859"/>
                  </a:lnTo>
                  <a:lnTo>
                    <a:pt x="171589" y="150859"/>
                  </a:lnTo>
                  <a:lnTo>
                    <a:pt x="171589" y="135010"/>
                  </a:lnTo>
                  <a:lnTo>
                    <a:pt x="171589" y="132786"/>
                  </a:lnTo>
                  <a:lnTo>
                    <a:pt x="173804" y="132786"/>
                  </a:lnTo>
                  <a:lnTo>
                    <a:pt x="194459" y="132786"/>
                  </a:lnTo>
                  <a:lnTo>
                    <a:pt x="196683" y="132786"/>
                  </a:lnTo>
                  <a:lnTo>
                    <a:pt x="196683" y="135010"/>
                  </a:lnTo>
                  <a:lnTo>
                    <a:pt x="196683" y="171206"/>
                  </a:lnTo>
                  <a:lnTo>
                    <a:pt x="196683" y="17341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7" name="Forma Livre: Forma 116"/>
            <p:cNvSpPr/>
            <p:nvPr/>
          </p:nvSpPr>
          <p:spPr>
            <a:xfrm>
              <a:off x="8302479" y="3566326"/>
              <a:ext cx="195477" cy="179188"/>
            </a:xfrm>
            <a:custGeom>
              <a:avLst/>
              <a:gdLst>
                <a:gd name="connsiteX0" fmla="*/ 196683 w 195477"/>
                <a:gd name="connsiteY0" fmla="*/ 173413 h 179187"/>
                <a:gd name="connsiteX1" fmla="*/ 194459 w 195477"/>
                <a:gd name="connsiteY1" fmla="*/ 173413 h 179187"/>
                <a:gd name="connsiteX2" fmla="*/ 8324 w 195477"/>
                <a:gd name="connsiteY2" fmla="*/ 173413 h 179187"/>
                <a:gd name="connsiteX3" fmla="*/ 6109 w 195477"/>
                <a:gd name="connsiteY3" fmla="*/ 173413 h 179187"/>
                <a:gd name="connsiteX4" fmla="*/ 6109 w 195477"/>
                <a:gd name="connsiteY4" fmla="*/ 171206 h 179187"/>
                <a:gd name="connsiteX5" fmla="*/ 6109 w 195477"/>
                <a:gd name="connsiteY5" fmla="*/ 8324 h 179187"/>
                <a:gd name="connsiteX6" fmla="*/ 6109 w 195477"/>
                <a:gd name="connsiteY6" fmla="*/ 6109 h 179187"/>
                <a:gd name="connsiteX7" fmla="*/ 8324 w 195477"/>
                <a:gd name="connsiteY7" fmla="*/ 6109 h 179187"/>
                <a:gd name="connsiteX8" fmla="*/ 194459 w 195477"/>
                <a:gd name="connsiteY8" fmla="*/ 6109 h 179187"/>
                <a:gd name="connsiteX9" fmla="*/ 196683 w 195477"/>
                <a:gd name="connsiteY9" fmla="*/ 6109 h 179187"/>
                <a:gd name="connsiteX10" fmla="*/ 196683 w 195477"/>
                <a:gd name="connsiteY10" fmla="*/ 8324 h 179187"/>
                <a:gd name="connsiteX11" fmla="*/ 196683 w 195477"/>
                <a:gd name="connsiteY11" fmla="*/ 80708 h 179187"/>
                <a:gd name="connsiteX12" fmla="*/ 196683 w 195477"/>
                <a:gd name="connsiteY12" fmla="*/ 82915 h 179187"/>
                <a:gd name="connsiteX13" fmla="*/ 194459 w 195477"/>
                <a:gd name="connsiteY13" fmla="*/ 82915 h 179187"/>
                <a:gd name="connsiteX14" fmla="*/ 173804 w 195477"/>
                <a:gd name="connsiteY14" fmla="*/ 82915 h 179187"/>
                <a:gd name="connsiteX15" fmla="*/ 171589 w 195477"/>
                <a:gd name="connsiteY15" fmla="*/ 82915 h 179187"/>
                <a:gd name="connsiteX16" fmla="*/ 171589 w 195477"/>
                <a:gd name="connsiteY16" fmla="*/ 80708 h 179187"/>
                <a:gd name="connsiteX17" fmla="*/ 171589 w 195477"/>
                <a:gd name="connsiteY17" fmla="*/ 28637 h 179187"/>
                <a:gd name="connsiteX18" fmla="*/ 31236 w 195477"/>
                <a:gd name="connsiteY18" fmla="*/ 28637 h 179187"/>
                <a:gd name="connsiteX19" fmla="*/ 31236 w 195477"/>
                <a:gd name="connsiteY19" fmla="*/ 150859 h 179187"/>
                <a:gd name="connsiteX20" fmla="*/ 171589 w 195477"/>
                <a:gd name="connsiteY20" fmla="*/ 150859 h 179187"/>
                <a:gd name="connsiteX21" fmla="*/ 171589 w 195477"/>
                <a:gd name="connsiteY21" fmla="*/ 135010 h 179187"/>
                <a:gd name="connsiteX22" fmla="*/ 171589 w 195477"/>
                <a:gd name="connsiteY22" fmla="*/ 132786 h 179187"/>
                <a:gd name="connsiteX23" fmla="*/ 173804 w 195477"/>
                <a:gd name="connsiteY23" fmla="*/ 132786 h 179187"/>
                <a:gd name="connsiteX24" fmla="*/ 194459 w 195477"/>
                <a:gd name="connsiteY24" fmla="*/ 132786 h 179187"/>
                <a:gd name="connsiteX25" fmla="*/ 196683 w 195477"/>
                <a:gd name="connsiteY25" fmla="*/ 132786 h 179187"/>
                <a:gd name="connsiteX26" fmla="*/ 196683 w 195477"/>
                <a:gd name="connsiteY26" fmla="*/ 135010 h 179187"/>
                <a:gd name="connsiteX27" fmla="*/ 196683 w 195477"/>
                <a:gd name="connsiteY27" fmla="*/ 171206 h 179187"/>
                <a:gd name="connsiteX28" fmla="*/ 196683 w 195477"/>
                <a:gd name="connsiteY28" fmla="*/ 173413 h 1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5477" h="179187">
                  <a:moveTo>
                    <a:pt x="196683" y="173413"/>
                  </a:moveTo>
                  <a:lnTo>
                    <a:pt x="194459" y="173413"/>
                  </a:lnTo>
                  <a:lnTo>
                    <a:pt x="8324" y="173413"/>
                  </a:lnTo>
                  <a:lnTo>
                    <a:pt x="6109" y="173413"/>
                  </a:lnTo>
                  <a:lnTo>
                    <a:pt x="6109" y="171206"/>
                  </a:lnTo>
                  <a:lnTo>
                    <a:pt x="6109" y="8324"/>
                  </a:lnTo>
                  <a:lnTo>
                    <a:pt x="6109" y="6109"/>
                  </a:lnTo>
                  <a:lnTo>
                    <a:pt x="8324" y="6109"/>
                  </a:lnTo>
                  <a:lnTo>
                    <a:pt x="194459" y="6109"/>
                  </a:lnTo>
                  <a:lnTo>
                    <a:pt x="196683" y="6109"/>
                  </a:lnTo>
                  <a:lnTo>
                    <a:pt x="196683" y="8324"/>
                  </a:lnTo>
                  <a:lnTo>
                    <a:pt x="196683" y="80708"/>
                  </a:lnTo>
                  <a:lnTo>
                    <a:pt x="196683" y="82915"/>
                  </a:lnTo>
                  <a:lnTo>
                    <a:pt x="194459" y="82915"/>
                  </a:lnTo>
                  <a:lnTo>
                    <a:pt x="173804" y="82915"/>
                  </a:lnTo>
                  <a:lnTo>
                    <a:pt x="171589" y="82915"/>
                  </a:lnTo>
                  <a:lnTo>
                    <a:pt x="171589" y="80708"/>
                  </a:lnTo>
                  <a:lnTo>
                    <a:pt x="171589" y="28637"/>
                  </a:lnTo>
                  <a:lnTo>
                    <a:pt x="31236" y="28637"/>
                  </a:lnTo>
                  <a:lnTo>
                    <a:pt x="31236" y="150859"/>
                  </a:lnTo>
                  <a:lnTo>
                    <a:pt x="171589" y="150859"/>
                  </a:lnTo>
                  <a:lnTo>
                    <a:pt x="171589" y="135010"/>
                  </a:lnTo>
                  <a:lnTo>
                    <a:pt x="171589" y="132786"/>
                  </a:lnTo>
                  <a:lnTo>
                    <a:pt x="173804" y="132786"/>
                  </a:lnTo>
                  <a:lnTo>
                    <a:pt x="194459" y="132786"/>
                  </a:lnTo>
                  <a:lnTo>
                    <a:pt x="196683" y="132786"/>
                  </a:lnTo>
                  <a:lnTo>
                    <a:pt x="196683" y="135010"/>
                  </a:lnTo>
                  <a:lnTo>
                    <a:pt x="196683" y="171206"/>
                  </a:lnTo>
                  <a:lnTo>
                    <a:pt x="196683" y="17341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8" name="Forma Livre: Forma 117"/>
            <p:cNvSpPr/>
            <p:nvPr/>
          </p:nvSpPr>
          <p:spPr>
            <a:xfrm>
              <a:off x="8364535" y="3512032"/>
              <a:ext cx="195477" cy="179188"/>
            </a:xfrm>
            <a:custGeom>
              <a:avLst/>
              <a:gdLst>
                <a:gd name="connsiteX0" fmla="*/ 196683 w 195477"/>
                <a:gd name="connsiteY0" fmla="*/ 173413 h 179187"/>
                <a:gd name="connsiteX1" fmla="*/ 194475 w 195477"/>
                <a:gd name="connsiteY1" fmla="*/ 173413 h 179187"/>
                <a:gd name="connsiteX2" fmla="*/ 8324 w 195477"/>
                <a:gd name="connsiteY2" fmla="*/ 173413 h 179187"/>
                <a:gd name="connsiteX3" fmla="*/ 6109 w 195477"/>
                <a:gd name="connsiteY3" fmla="*/ 173413 h 179187"/>
                <a:gd name="connsiteX4" fmla="*/ 6109 w 195477"/>
                <a:gd name="connsiteY4" fmla="*/ 171198 h 179187"/>
                <a:gd name="connsiteX5" fmla="*/ 6109 w 195477"/>
                <a:gd name="connsiteY5" fmla="*/ 98789 h 179187"/>
                <a:gd name="connsiteX6" fmla="*/ 6109 w 195477"/>
                <a:gd name="connsiteY6" fmla="*/ 96582 h 179187"/>
                <a:gd name="connsiteX7" fmla="*/ 8324 w 195477"/>
                <a:gd name="connsiteY7" fmla="*/ 96582 h 179187"/>
                <a:gd name="connsiteX8" fmla="*/ 29012 w 195477"/>
                <a:gd name="connsiteY8" fmla="*/ 96582 h 179187"/>
                <a:gd name="connsiteX9" fmla="*/ 31227 w 195477"/>
                <a:gd name="connsiteY9" fmla="*/ 96582 h 179187"/>
                <a:gd name="connsiteX10" fmla="*/ 31227 w 195477"/>
                <a:gd name="connsiteY10" fmla="*/ 98789 h 179187"/>
                <a:gd name="connsiteX11" fmla="*/ 31227 w 195477"/>
                <a:gd name="connsiteY11" fmla="*/ 150876 h 179187"/>
                <a:gd name="connsiteX12" fmla="*/ 171572 w 195477"/>
                <a:gd name="connsiteY12" fmla="*/ 150876 h 179187"/>
                <a:gd name="connsiteX13" fmla="*/ 171572 w 195477"/>
                <a:gd name="connsiteY13" fmla="*/ 28637 h 179187"/>
                <a:gd name="connsiteX14" fmla="*/ 31227 w 195477"/>
                <a:gd name="connsiteY14" fmla="*/ 28637 h 179187"/>
                <a:gd name="connsiteX15" fmla="*/ 31227 w 195477"/>
                <a:gd name="connsiteY15" fmla="*/ 44512 h 179187"/>
                <a:gd name="connsiteX16" fmla="*/ 31227 w 195477"/>
                <a:gd name="connsiteY16" fmla="*/ 46719 h 179187"/>
                <a:gd name="connsiteX17" fmla="*/ 29012 w 195477"/>
                <a:gd name="connsiteY17" fmla="*/ 46719 h 179187"/>
                <a:gd name="connsiteX18" fmla="*/ 8324 w 195477"/>
                <a:gd name="connsiteY18" fmla="*/ 46719 h 179187"/>
                <a:gd name="connsiteX19" fmla="*/ 6109 w 195477"/>
                <a:gd name="connsiteY19" fmla="*/ 46719 h 179187"/>
                <a:gd name="connsiteX20" fmla="*/ 6109 w 195477"/>
                <a:gd name="connsiteY20" fmla="*/ 44512 h 179187"/>
                <a:gd name="connsiteX21" fmla="*/ 6109 w 195477"/>
                <a:gd name="connsiteY21" fmla="*/ 8324 h 179187"/>
                <a:gd name="connsiteX22" fmla="*/ 6109 w 195477"/>
                <a:gd name="connsiteY22" fmla="*/ 6109 h 179187"/>
                <a:gd name="connsiteX23" fmla="*/ 8324 w 195477"/>
                <a:gd name="connsiteY23" fmla="*/ 6109 h 179187"/>
                <a:gd name="connsiteX24" fmla="*/ 194475 w 195477"/>
                <a:gd name="connsiteY24" fmla="*/ 6109 h 179187"/>
                <a:gd name="connsiteX25" fmla="*/ 196683 w 195477"/>
                <a:gd name="connsiteY25" fmla="*/ 6109 h 179187"/>
                <a:gd name="connsiteX26" fmla="*/ 196683 w 195477"/>
                <a:gd name="connsiteY26" fmla="*/ 8324 h 179187"/>
                <a:gd name="connsiteX27" fmla="*/ 196683 w 195477"/>
                <a:gd name="connsiteY27" fmla="*/ 171198 h 179187"/>
                <a:gd name="connsiteX28" fmla="*/ 196683 w 195477"/>
                <a:gd name="connsiteY28" fmla="*/ 173413 h 1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5477" h="179187">
                  <a:moveTo>
                    <a:pt x="196683" y="173413"/>
                  </a:moveTo>
                  <a:lnTo>
                    <a:pt x="194475" y="173413"/>
                  </a:lnTo>
                  <a:lnTo>
                    <a:pt x="8324" y="173413"/>
                  </a:lnTo>
                  <a:lnTo>
                    <a:pt x="6109" y="173413"/>
                  </a:lnTo>
                  <a:lnTo>
                    <a:pt x="6109" y="171198"/>
                  </a:lnTo>
                  <a:lnTo>
                    <a:pt x="6109" y="98789"/>
                  </a:lnTo>
                  <a:lnTo>
                    <a:pt x="6109" y="96582"/>
                  </a:lnTo>
                  <a:lnTo>
                    <a:pt x="8324" y="96582"/>
                  </a:lnTo>
                  <a:lnTo>
                    <a:pt x="29012" y="96582"/>
                  </a:lnTo>
                  <a:lnTo>
                    <a:pt x="31227" y="96582"/>
                  </a:lnTo>
                  <a:lnTo>
                    <a:pt x="31227" y="98789"/>
                  </a:lnTo>
                  <a:lnTo>
                    <a:pt x="31227" y="150876"/>
                  </a:lnTo>
                  <a:lnTo>
                    <a:pt x="171572" y="150876"/>
                  </a:lnTo>
                  <a:lnTo>
                    <a:pt x="171572" y="28637"/>
                  </a:lnTo>
                  <a:lnTo>
                    <a:pt x="31227" y="28637"/>
                  </a:lnTo>
                  <a:lnTo>
                    <a:pt x="31227" y="44512"/>
                  </a:lnTo>
                  <a:lnTo>
                    <a:pt x="31227" y="46719"/>
                  </a:lnTo>
                  <a:lnTo>
                    <a:pt x="29012" y="46719"/>
                  </a:lnTo>
                  <a:lnTo>
                    <a:pt x="8324" y="46719"/>
                  </a:lnTo>
                  <a:lnTo>
                    <a:pt x="6109" y="46719"/>
                  </a:lnTo>
                  <a:lnTo>
                    <a:pt x="6109" y="44512"/>
                  </a:lnTo>
                  <a:lnTo>
                    <a:pt x="6109" y="8324"/>
                  </a:lnTo>
                  <a:lnTo>
                    <a:pt x="6109" y="6109"/>
                  </a:lnTo>
                  <a:lnTo>
                    <a:pt x="8324" y="6109"/>
                  </a:lnTo>
                  <a:lnTo>
                    <a:pt x="194475" y="6109"/>
                  </a:lnTo>
                  <a:lnTo>
                    <a:pt x="196683" y="6109"/>
                  </a:lnTo>
                  <a:lnTo>
                    <a:pt x="196683" y="8324"/>
                  </a:lnTo>
                  <a:lnTo>
                    <a:pt x="196683" y="171198"/>
                  </a:lnTo>
                  <a:lnTo>
                    <a:pt x="196683" y="17341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9" name="Forma Livre: Forma 118"/>
            <p:cNvSpPr/>
            <p:nvPr/>
          </p:nvSpPr>
          <p:spPr>
            <a:xfrm>
              <a:off x="8364535" y="3512032"/>
              <a:ext cx="195477" cy="179188"/>
            </a:xfrm>
            <a:custGeom>
              <a:avLst/>
              <a:gdLst>
                <a:gd name="connsiteX0" fmla="*/ 196683 w 195477"/>
                <a:gd name="connsiteY0" fmla="*/ 173413 h 179187"/>
                <a:gd name="connsiteX1" fmla="*/ 194475 w 195477"/>
                <a:gd name="connsiteY1" fmla="*/ 173413 h 179187"/>
                <a:gd name="connsiteX2" fmla="*/ 8324 w 195477"/>
                <a:gd name="connsiteY2" fmla="*/ 173413 h 179187"/>
                <a:gd name="connsiteX3" fmla="*/ 6109 w 195477"/>
                <a:gd name="connsiteY3" fmla="*/ 173413 h 179187"/>
                <a:gd name="connsiteX4" fmla="*/ 6109 w 195477"/>
                <a:gd name="connsiteY4" fmla="*/ 171198 h 179187"/>
                <a:gd name="connsiteX5" fmla="*/ 6109 w 195477"/>
                <a:gd name="connsiteY5" fmla="*/ 98789 h 179187"/>
                <a:gd name="connsiteX6" fmla="*/ 6109 w 195477"/>
                <a:gd name="connsiteY6" fmla="*/ 96582 h 179187"/>
                <a:gd name="connsiteX7" fmla="*/ 8324 w 195477"/>
                <a:gd name="connsiteY7" fmla="*/ 96582 h 179187"/>
                <a:gd name="connsiteX8" fmla="*/ 29012 w 195477"/>
                <a:gd name="connsiteY8" fmla="*/ 96582 h 179187"/>
                <a:gd name="connsiteX9" fmla="*/ 31227 w 195477"/>
                <a:gd name="connsiteY9" fmla="*/ 96582 h 179187"/>
                <a:gd name="connsiteX10" fmla="*/ 31227 w 195477"/>
                <a:gd name="connsiteY10" fmla="*/ 98789 h 179187"/>
                <a:gd name="connsiteX11" fmla="*/ 31227 w 195477"/>
                <a:gd name="connsiteY11" fmla="*/ 150876 h 179187"/>
                <a:gd name="connsiteX12" fmla="*/ 171572 w 195477"/>
                <a:gd name="connsiteY12" fmla="*/ 150876 h 179187"/>
                <a:gd name="connsiteX13" fmla="*/ 171572 w 195477"/>
                <a:gd name="connsiteY13" fmla="*/ 28637 h 179187"/>
                <a:gd name="connsiteX14" fmla="*/ 31227 w 195477"/>
                <a:gd name="connsiteY14" fmla="*/ 28637 h 179187"/>
                <a:gd name="connsiteX15" fmla="*/ 31227 w 195477"/>
                <a:gd name="connsiteY15" fmla="*/ 44512 h 179187"/>
                <a:gd name="connsiteX16" fmla="*/ 31227 w 195477"/>
                <a:gd name="connsiteY16" fmla="*/ 46719 h 179187"/>
                <a:gd name="connsiteX17" fmla="*/ 29012 w 195477"/>
                <a:gd name="connsiteY17" fmla="*/ 46719 h 179187"/>
                <a:gd name="connsiteX18" fmla="*/ 8324 w 195477"/>
                <a:gd name="connsiteY18" fmla="*/ 46719 h 179187"/>
                <a:gd name="connsiteX19" fmla="*/ 6109 w 195477"/>
                <a:gd name="connsiteY19" fmla="*/ 46719 h 179187"/>
                <a:gd name="connsiteX20" fmla="*/ 6109 w 195477"/>
                <a:gd name="connsiteY20" fmla="*/ 44512 h 179187"/>
                <a:gd name="connsiteX21" fmla="*/ 6109 w 195477"/>
                <a:gd name="connsiteY21" fmla="*/ 8324 h 179187"/>
                <a:gd name="connsiteX22" fmla="*/ 6109 w 195477"/>
                <a:gd name="connsiteY22" fmla="*/ 6109 h 179187"/>
                <a:gd name="connsiteX23" fmla="*/ 8324 w 195477"/>
                <a:gd name="connsiteY23" fmla="*/ 6109 h 179187"/>
                <a:gd name="connsiteX24" fmla="*/ 194475 w 195477"/>
                <a:gd name="connsiteY24" fmla="*/ 6109 h 179187"/>
                <a:gd name="connsiteX25" fmla="*/ 196683 w 195477"/>
                <a:gd name="connsiteY25" fmla="*/ 6109 h 179187"/>
                <a:gd name="connsiteX26" fmla="*/ 196683 w 195477"/>
                <a:gd name="connsiteY26" fmla="*/ 8324 h 179187"/>
                <a:gd name="connsiteX27" fmla="*/ 196683 w 195477"/>
                <a:gd name="connsiteY27" fmla="*/ 171198 h 179187"/>
                <a:gd name="connsiteX28" fmla="*/ 196683 w 195477"/>
                <a:gd name="connsiteY28" fmla="*/ 173413 h 1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5477" h="179187">
                  <a:moveTo>
                    <a:pt x="196683" y="173413"/>
                  </a:moveTo>
                  <a:lnTo>
                    <a:pt x="194475" y="173413"/>
                  </a:lnTo>
                  <a:lnTo>
                    <a:pt x="8324" y="173413"/>
                  </a:lnTo>
                  <a:lnTo>
                    <a:pt x="6109" y="173413"/>
                  </a:lnTo>
                  <a:lnTo>
                    <a:pt x="6109" y="171198"/>
                  </a:lnTo>
                  <a:lnTo>
                    <a:pt x="6109" y="98789"/>
                  </a:lnTo>
                  <a:lnTo>
                    <a:pt x="6109" y="96582"/>
                  </a:lnTo>
                  <a:lnTo>
                    <a:pt x="8324" y="96582"/>
                  </a:lnTo>
                  <a:lnTo>
                    <a:pt x="29012" y="96582"/>
                  </a:lnTo>
                  <a:lnTo>
                    <a:pt x="31227" y="96582"/>
                  </a:lnTo>
                  <a:lnTo>
                    <a:pt x="31227" y="98789"/>
                  </a:lnTo>
                  <a:lnTo>
                    <a:pt x="31227" y="150876"/>
                  </a:lnTo>
                  <a:lnTo>
                    <a:pt x="171572" y="150876"/>
                  </a:lnTo>
                  <a:lnTo>
                    <a:pt x="171572" y="28637"/>
                  </a:lnTo>
                  <a:lnTo>
                    <a:pt x="31227" y="28637"/>
                  </a:lnTo>
                  <a:lnTo>
                    <a:pt x="31227" y="44512"/>
                  </a:lnTo>
                  <a:lnTo>
                    <a:pt x="31227" y="46719"/>
                  </a:lnTo>
                  <a:lnTo>
                    <a:pt x="29012" y="46719"/>
                  </a:lnTo>
                  <a:lnTo>
                    <a:pt x="8324" y="46719"/>
                  </a:lnTo>
                  <a:lnTo>
                    <a:pt x="6109" y="46719"/>
                  </a:lnTo>
                  <a:lnTo>
                    <a:pt x="6109" y="44512"/>
                  </a:lnTo>
                  <a:lnTo>
                    <a:pt x="6109" y="8324"/>
                  </a:lnTo>
                  <a:lnTo>
                    <a:pt x="6109" y="6109"/>
                  </a:lnTo>
                  <a:lnTo>
                    <a:pt x="8324" y="6109"/>
                  </a:lnTo>
                  <a:lnTo>
                    <a:pt x="194475" y="6109"/>
                  </a:lnTo>
                  <a:lnTo>
                    <a:pt x="196683" y="6109"/>
                  </a:lnTo>
                  <a:lnTo>
                    <a:pt x="196683" y="8324"/>
                  </a:lnTo>
                  <a:lnTo>
                    <a:pt x="196683" y="171198"/>
                  </a:lnTo>
                  <a:lnTo>
                    <a:pt x="196683" y="17341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0" name="Forma Livre: Forma 119"/>
            <p:cNvSpPr/>
            <p:nvPr/>
          </p:nvSpPr>
          <p:spPr>
            <a:xfrm>
              <a:off x="7192868" y="3526432"/>
              <a:ext cx="260637" cy="236202"/>
            </a:xfrm>
            <a:custGeom>
              <a:avLst/>
              <a:gdLst>
                <a:gd name="connsiteX0" fmla="*/ 6109 w 260636"/>
                <a:gd name="connsiteY0" fmla="*/ 6109 h 236201"/>
                <a:gd name="connsiteX1" fmla="*/ 6109 w 260636"/>
                <a:gd name="connsiteY1" fmla="*/ 237684 h 236201"/>
                <a:gd name="connsiteX2" fmla="*/ 258739 w 260636"/>
                <a:gd name="connsiteY2" fmla="*/ 237684 h 236201"/>
                <a:gd name="connsiteX3" fmla="*/ 258739 w 260636"/>
                <a:gd name="connsiteY3" fmla="*/ 6109 h 236201"/>
                <a:gd name="connsiteX4" fmla="*/ 6109 w 260636"/>
                <a:gd name="connsiteY4" fmla="*/ 6109 h 236201"/>
                <a:gd name="connsiteX5" fmla="*/ 111373 w 260636"/>
                <a:gd name="connsiteY5" fmla="*/ 216630 h 236201"/>
                <a:gd name="connsiteX6" fmla="*/ 27155 w 260636"/>
                <a:gd name="connsiteY6" fmla="*/ 216630 h 236201"/>
                <a:gd name="connsiteX7" fmla="*/ 27155 w 260636"/>
                <a:gd name="connsiteY7" fmla="*/ 111365 h 236201"/>
                <a:gd name="connsiteX8" fmla="*/ 111373 w 260636"/>
                <a:gd name="connsiteY8" fmla="*/ 111365 h 236201"/>
                <a:gd name="connsiteX9" fmla="*/ 111373 w 260636"/>
                <a:gd name="connsiteY9" fmla="*/ 216630 h 236201"/>
                <a:gd name="connsiteX10" fmla="*/ 237693 w 260636"/>
                <a:gd name="connsiteY10" fmla="*/ 216630 h 236201"/>
                <a:gd name="connsiteX11" fmla="*/ 132428 w 260636"/>
                <a:gd name="connsiteY11" fmla="*/ 216630 h 236201"/>
                <a:gd name="connsiteX12" fmla="*/ 132428 w 260636"/>
                <a:gd name="connsiteY12" fmla="*/ 111365 h 236201"/>
                <a:gd name="connsiteX13" fmla="*/ 237693 w 260636"/>
                <a:gd name="connsiteY13" fmla="*/ 111365 h 236201"/>
                <a:gd name="connsiteX14" fmla="*/ 237693 w 260636"/>
                <a:gd name="connsiteY14" fmla="*/ 216630 h 236201"/>
                <a:gd name="connsiteX15" fmla="*/ 237693 w 260636"/>
                <a:gd name="connsiteY15" fmla="*/ 90310 h 236201"/>
                <a:gd name="connsiteX16" fmla="*/ 27155 w 260636"/>
                <a:gd name="connsiteY16" fmla="*/ 90310 h 236201"/>
                <a:gd name="connsiteX17" fmla="*/ 27155 w 260636"/>
                <a:gd name="connsiteY17" fmla="*/ 27147 h 236201"/>
                <a:gd name="connsiteX18" fmla="*/ 237693 w 260636"/>
                <a:gd name="connsiteY18" fmla="*/ 27147 h 236201"/>
                <a:gd name="connsiteX19" fmla="*/ 237693 w 260636"/>
                <a:gd name="connsiteY19" fmla="*/ 90310 h 236201"/>
                <a:gd name="connsiteX20" fmla="*/ 216622 w 260636"/>
                <a:gd name="connsiteY20" fmla="*/ 48210 h 236201"/>
                <a:gd name="connsiteX21" fmla="*/ 111373 w 260636"/>
                <a:gd name="connsiteY21" fmla="*/ 48210 h 236201"/>
                <a:gd name="connsiteX22" fmla="*/ 111373 w 260636"/>
                <a:gd name="connsiteY22" fmla="*/ 69256 h 236201"/>
                <a:gd name="connsiteX23" fmla="*/ 216622 w 260636"/>
                <a:gd name="connsiteY23" fmla="*/ 69256 h 236201"/>
                <a:gd name="connsiteX24" fmla="*/ 216622 w 260636"/>
                <a:gd name="connsiteY24" fmla="*/ 48210 h 236201"/>
                <a:gd name="connsiteX25" fmla="*/ 90319 w 260636"/>
                <a:gd name="connsiteY25" fmla="*/ 132411 h 236201"/>
                <a:gd name="connsiteX26" fmla="*/ 48218 w 260636"/>
                <a:gd name="connsiteY26" fmla="*/ 132411 h 236201"/>
                <a:gd name="connsiteX27" fmla="*/ 48218 w 260636"/>
                <a:gd name="connsiteY27" fmla="*/ 153474 h 236201"/>
                <a:gd name="connsiteX28" fmla="*/ 90319 w 260636"/>
                <a:gd name="connsiteY28" fmla="*/ 153474 h 236201"/>
                <a:gd name="connsiteX29" fmla="*/ 90319 w 260636"/>
                <a:gd name="connsiteY29" fmla="*/ 132411 h 236201"/>
                <a:gd name="connsiteX30" fmla="*/ 222323 w 260636"/>
                <a:gd name="connsiteY30" fmla="*/ 175400 h 236201"/>
                <a:gd name="connsiteX31" fmla="*/ 146901 w 260636"/>
                <a:gd name="connsiteY31" fmla="*/ 175400 h 236201"/>
                <a:gd name="connsiteX32" fmla="*/ 146901 w 260636"/>
                <a:gd name="connsiteY32" fmla="*/ 196447 h 236201"/>
                <a:gd name="connsiteX33" fmla="*/ 222323 w 260636"/>
                <a:gd name="connsiteY33" fmla="*/ 196447 h 236201"/>
                <a:gd name="connsiteX34" fmla="*/ 222323 w 260636"/>
                <a:gd name="connsiteY34" fmla="*/ 175400 h 23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0636" h="236201">
                  <a:moveTo>
                    <a:pt x="6109" y="6109"/>
                  </a:moveTo>
                  <a:lnTo>
                    <a:pt x="6109" y="237684"/>
                  </a:lnTo>
                  <a:lnTo>
                    <a:pt x="258739" y="237684"/>
                  </a:lnTo>
                  <a:lnTo>
                    <a:pt x="258739" y="6109"/>
                  </a:lnTo>
                  <a:lnTo>
                    <a:pt x="6109" y="6109"/>
                  </a:lnTo>
                  <a:close/>
                  <a:moveTo>
                    <a:pt x="111373" y="216630"/>
                  </a:moveTo>
                  <a:lnTo>
                    <a:pt x="27155" y="216630"/>
                  </a:lnTo>
                  <a:lnTo>
                    <a:pt x="27155" y="111365"/>
                  </a:lnTo>
                  <a:lnTo>
                    <a:pt x="111373" y="111365"/>
                  </a:lnTo>
                  <a:lnTo>
                    <a:pt x="111373" y="216630"/>
                  </a:lnTo>
                  <a:close/>
                  <a:moveTo>
                    <a:pt x="237693" y="216630"/>
                  </a:moveTo>
                  <a:lnTo>
                    <a:pt x="132428" y="216630"/>
                  </a:lnTo>
                  <a:lnTo>
                    <a:pt x="132428" y="111365"/>
                  </a:lnTo>
                  <a:lnTo>
                    <a:pt x="237693" y="111365"/>
                  </a:lnTo>
                  <a:lnTo>
                    <a:pt x="237693" y="216630"/>
                  </a:lnTo>
                  <a:close/>
                  <a:moveTo>
                    <a:pt x="237693" y="90310"/>
                  </a:moveTo>
                  <a:lnTo>
                    <a:pt x="27155" y="90310"/>
                  </a:lnTo>
                  <a:lnTo>
                    <a:pt x="27155" y="27147"/>
                  </a:lnTo>
                  <a:lnTo>
                    <a:pt x="237693" y="27147"/>
                  </a:lnTo>
                  <a:lnTo>
                    <a:pt x="237693" y="90310"/>
                  </a:lnTo>
                  <a:close/>
                  <a:moveTo>
                    <a:pt x="216622" y="48210"/>
                  </a:moveTo>
                  <a:lnTo>
                    <a:pt x="111373" y="48210"/>
                  </a:lnTo>
                  <a:lnTo>
                    <a:pt x="111373" y="69256"/>
                  </a:lnTo>
                  <a:lnTo>
                    <a:pt x="216622" y="69256"/>
                  </a:lnTo>
                  <a:lnTo>
                    <a:pt x="216622" y="48210"/>
                  </a:lnTo>
                  <a:close/>
                  <a:moveTo>
                    <a:pt x="90319" y="132411"/>
                  </a:moveTo>
                  <a:lnTo>
                    <a:pt x="48218" y="132411"/>
                  </a:lnTo>
                  <a:lnTo>
                    <a:pt x="48218" y="153474"/>
                  </a:lnTo>
                  <a:lnTo>
                    <a:pt x="90319" y="153474"/>
                  </a:lnTo>
                  <a:lnTo>
                    <a:pt x="90319" y="132411"/>
                  </a:lnTo>
                  <a:close/>
                  <a:moveTo>
                    <a:pt x="222323" y="175400"/>
                  </a:moveTo>
                  <a:lnTo>
                    <a:pt x="146901" y="175400"/>
                  </a:lnTo>
                  <a:lnTo>
                    <a:pt x="146901" y="196447"/>
                  </a:lnTo>
                  <a:lnTo>
                    <a:pt x="222323" y="196447"/>
                  </a:lnTo>
                  <a:lnTo>
                    <a:pt x="222323" y="17540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1" name="Forma Livre: Forma 120"/>
            <p:cNvSpPr/>
            <p:nvPr/>
          </p:nvSpPr>
          <p:spPr>
            <a:xfrm>
              <a:off x="7234977" y="3694844"/>
              <a:ext cx="48869" cy="32580"/>
            </a:xfrm>
            <a:custGeom>
              <a:avLst/>
              <a:gdLst>
                <a:gd name="connsiteX0" fmla="*/ 6109 w 48869"/>
                <a:gd name="connsiteY0" fmla="*/ 6109 h 32579"/>
                <a:gd name="connsiteX1" fmla="*/ 48210 w 48869"/>
                <a:gd name="connsiteY1" fmla="*/ 6109 h 32579"/>
                <a:gd name="connsiteX2" fmla="*/ 48210 w 48869"/>
                <a:gd name="connsiteY2" fmla="*/ 27163 h 32579"/>
                <a:gd name="connsiteX3" fmla="*/ 6109 w 48869"/>
                <a:gd name="connsiteY3" fmla="*/ 27163 h 32579"/>
                <a:gd name="connsiteX4" fmla="*/ 6109 w 48869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32579">
                  <a:moveTo>
                    <a:pt x="6109" y="6109"/>
                  </a:moveTo>
                  <a:lnTo>
                    <a:pt x="48210" y="6109"/>
                  </a:lnTo>
                  <a:lnTo>
                    <a:pt x="48210" y="27163"/>
                  </a:lnTo>
                  <a:lnTo>
                    <a:pt x="6109" y="27163"/>
                  </a:lnTo>
                  <a:lnTo>
                    <a:pt x="6109" y="610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2" name="Forma Livre: Forma 121"/>
            <p:cNvSpPr/>
            <p:nvPr/>
          </p:nvSpPr>
          <p:spPr>
            <a:xfrm>
              <a:off x="7333661" y="3652735"/>
              <a:ext cx="81449" cy="32580"/>
            </a:xfrm>
            <a:custGeom>
              <a:avLst/>
              <a:gdLst>
                <a:gd name="connsiteX0" fmla="*/ 6109 w 81448"/>
                <a:gd name="connsiteY0" fmla="*/ 6109 h 32579"/>
                <a:gd name="connsiteX1" fmla="*/ 81530 w 81448"/>
                <a:gd name="connsiteY1" fmla="*/ 6109 h 32579"/>
                <a:gd name="connsiteX2" fmla="*/ 81530 w 81448"/>
                <a:gd name="connsiteY2" fmla="*/ 27171 h 32579"/>
                <a:gd name="connsiteX3" fmla="*/ 6109 w 81448"/>
                <a:gd name="connsiteY3" fmla="*/ 27171 h 32579"/>
                <a:gd name="connsiteX4" fmla="*/ 6109 w 81448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48" h="32579">
                  <a:moveTo>
                    <a:pt x="6109" y="6109"/>
                  </a:moveTo>
                  <a:lnTo>
                    <a:pt x="81530" y="6109"/>
                  </a:lnTo>
                  <a:lnTo>
                    <a:pt x="81530" y="27171"/>
                  </a:lnTo>
                  <a:lnTo>
                    <a:pt x="6109" y="27171"/>
                  </a:lnTo>
                  <a:lnTo>
                    <a:pt x="6109" y="610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3" name="Forma Livre: Forma 122"/>
            <p:cNvSpPr/>
            <p:nvPr/>
          </p:nvSpPr>
          <p:spPr>
            <a:xfrm>
              <a:off x="7234977" y="3568533"/>
              <a:ext cx="48869" cy="32580"/>
            </a:xfrm>
            <a:custGeom>
              <a:avLst/>
              <a:gdLst>
                <a:gd name="connsiteX0" fmla="*/ 6109 w 48869"/>
                <a:gd name="connsiteY0" fmla="*/ 6109 h 32579"/>
                <a:gd name="connsiteX1" fmla="*/ 48210 w 48869"/>
                <a:gd name="connsiteY1" fmla="*/ 6109 h 32579"/>
                <a:gd name="connsiteX2" fmla="*/ 48210 w 48869"/>
                <a:gd name="connsiteY2" fmla="*/ 27155 h 32579"/>
                <a:gd name="connsiteX3" fmla="*/ 6109 w 48869"/>
                <a:gd name="connsiteY3" fmla="*/ 27155 h 32579"/>
                <a:gd name="connsiteX4" fmla="*/ 6109 w 48869"/>
                <a:gd name="connsiteY4" fmla="*/ 6109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32579">
                  <a:moveTo>
                    <a:pt x="6109" y="6109"/>
                  </a:moveTo>
                  <a:lnTo>
                    <a:pt x="48210" y="6109"/>
                  </a:lnTo>
                  <a:lnTo>
                    <a:pt x="48210" y="27155"/>
                  </a:lnTo>
                  <a:lnTo>
                    <a:pt x="6109" y="27155"/>
                  </a:lnTo>
                  <a:lnTo>
                    <a:pt x="6109" y="610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4" name="Forma Livre: Forma 123"/>
            <p:cNvSpPr/>
            <p:nvPr/>
          </p:nvSpPr>
          <p:spPr>
            <a:xfrm>
              <a:off x="6660135" y="3645804"/>
              <a:ext cx="260637" cy="105884"/>
            </a:xfrm>
            <a:custGeom>
              <a:avLst/>
              <a:gdLst>
                <a:gd name="connsiteX0" fmla="*/ 6109 w 260636"/>
                <a:gd name="connsiteY0" fmla="*/ 6109 h 105883"/>
                <a:gd name="connsiteX1" fmla="*/ 6109 w 260636"/>
                <a:gd name="connsiteY1" fmla="*/ 30478 h 105883"/>
                <a:gd name="connsiteX2" fmla="*/ 132355 w 260636"/>
                <a:gd name="connsiteY2" fmla="*/ 104165 h 105883"/>
                <a:gd name="connsiteX3" fmla="*/ 258739 w 260636"/>
                <a:gd name="connsiteY3" fmla="*/ 30478 h 105883"/>
                <a:gd name="connsiteX4" fmla="*/ 258739 w 260636"/>
                <a:gd name="connsiteY4" fmla="*/ 6109 h 105883"/>
                <a:gd name="connsiteX5" fmla="*/ 132355 w 260636"/>
                <a:gd name="connsiteY5" fmla="*/ 79795 h 105883"/>
                <a:gd name="connsiteX6" fmla="*/ 6109 w 260636"/>
                <a:gd name="connsiteY6" fmla="*/ 6109 h 10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636" h="105883">
                  <a:moveTo>
                    <a:pt x="6109" y="6109"/>
                  </a:moveTo>
                  <a:lnTo>
                    <a:pt x="6109" y="30478"/>
                  </a:lnTo>
                  <a:lnTo>
                    <a:pt x="132355" y="104165"/>
                  </a:lnTo>
                  <a:lnTo>
                    <a:pt x="258739" y="30478"/>
                  </a:lnTo>
                  <a:lnTo>
                    <a:pt x="258739" y="6109"/>
                  </a:lnTo>
                  <a:lnTo>
                    <a:pt x="132355" y="79795"/>
                  </a:lnTo>
                  <a:lnTo>
                    <a:pt x="6109" y="610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5" name="Forma Livre: Forma 124"/>
            <p:cNvSpPr/>
            <p:nvPr/>
          </p:nvSpPr>
          <p:spPr>
            <a:xfrm>
              <a:off x="6660135" y="3593196"/>
              <a:ext cx="260637" cy="105884"/>
            </a:xfrm>
            <a:custGeom>
              <a:avLst/>
              <a:gdLst>
                <a:gd name="connsiteX0" fmla="*/ 6109 w 260636"/>
                <a:gd name="connsiteY0" fmla="*/ 30478 h 105883"/>
                <a:gd name="connsiteX1" fmla="*/ 6109 w 260636"/>
                <a:gd name="connsiteY1" fmla="*/ 6109 h 105883"/>
                <a:gd name="connsiteX2" fmla="*/ 132355 w 260636"/>
                <a:gd name="connsiteY2" fmla="*/ 79779 h 105883"/>
                <a:gd name="connsiteX3" fmla="*/ 258739 w 260636"/>
                <a:gd name="connsiteY3" fmla="*/ 6109 h 105883"/>
                <a:gd name="connsiteX4" fmla="*/ 258739 w 260636"/>
                <a:gd name="connsiteY4" fmla="*/ 30478 h 105883"/>
                <a:gd name="connsiteX5" fmla="*/ 132355 w 260636"/>
                <a:gd name="connsiteY5" fmla="*/ 104149 h 105883"/>
                <a:gd name="connsiteX6" fmla="*/ 6109 w 260636"/>
                <a:gd name="connsiteY6" fmla="*/ 30478 h 10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636" h="105883">
                  <a:moveTo>
                    <a:pt x="6109" y="30478"/>
                  </a:moveTo>
                  <a:lnTo>
                    <a:pt x="6109" y="6109"/>
                  </a:lnTo>
                  <a:lnTo>
                    <a:pt x="132355" y="79779"/>
                  </a:lnTo>
                  <a:lnTo>
                    <a:pt x="258739" y="6109"/>
                  </a:lnTo>
                  <a:lnTo>
                    <a:pt x="258739" y="30478"/>
                  </a:lnTo>
                  <a:lnTo>
                    <a:pt x="132355" y="104149"/>
                  </a:lnTo>
                  <a:lnTo>
                    <a:pt x="6109" y="3047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6" name="Forma Livre: Forma 125"/>
            <p:cNvSpPr/>
            <p:nvPr/>
          </p:nvSpPr>
          <p:spPr>
            <a:xfrm>
              <a:off x="6660135" y="3491246"/>
              <a:ext cx="260637" cy="154753"/>
            </a:xfrm>
            <a:custGeom>
              <a:avLst/>
              <a:gdLst>
                <a:gd name="connsiteX0" fmla="*/ 258739 w 260636"/>
                <a:gd name="connsiteY0" fmla="*/ 79804 h 154752"/>
                <a:gd name="connsiteX1" fmla="*/ 132355 w 260636"/>
                <a:gd name="connsiteY1" fmla="*/ 6109 h 154752"/>
                <a:gd name="connsiteX2" fmla="*/ 6109 w 260636"/>
                <a:gd name="connsiteY2" fmla="*/ 79804 h 154752"/>
                <a:gd name="connsiteX3" fmla="*/ 132355 w 260636"/>
                <a:gd name="connsiteY3" fmla="*/ 153474 h 154752"/>
                <a:gd name="connsiteX4" fmla="*/ 258739 w 260636"/>
                <a:gd name="connsiteY4" fmla="*/ 79804 h 154752"/>
                <a:gd name="connsiteX5" fmla="*/ 216899 w 260636"/>
                <a:gd name="connsiteY5" fmla="*/ 79804 h 154752"/>
                <a:gd name="connsiteX6" fmla="*/ 132355 w 260636"/>
                <a:gd name="connsiteY6" fmla="*/ 30470 h 154752"/>
                <a:gd name="connsiteX7" fmla="*/ 47819 w 260636"/>
                <a:gd name="connsiteY7" fmla="*/ 79804 h 154752"/>
                <a:gd name="connsiteX8" fmla="*/ 132355 w 260636"/>
                <a:gd name="connsiteY8" fmla="*/ 129097 h 154752"/>
                <a:gd name="connsiteX9" fmla="*/ 216899 w 260636"/>
                <a:gd name="connsiteY9" fmla="*/ 79804 h 15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636" h="154752">
                  <a:moveTo>
                    <a:pt x="258739" y="79804"/>
                  </a:moveTo>
                  <a:lnTo>
                    <a:pt x="132355" y="6109"/>
                  </a:lnTo>
                  <a:lnTo>
                    <a:pt x="6109" y="79804"/>
                  </a:lnTo>
                  <a:lnTo>
                    <a:pt x="132355" y="153474"/>
                  </a:lnTo>
                  <a:lnTo>
                    <a:pt x="258739" y="79804"/>
                  </a:lnTo>
                  <a:close/>
                  <a:moveTo>
                    <a:pt x="216899" y="79804"/>
                  </a:moveTo>
                  <a:lnTo>
                    <a:pt x="132355" y="30470"/>
                  </a:lnTo>
                  <a:lnTo>
                    <a:pt x="47819" y="79804"/>
                  </a:lnTo>
                  <a:lnTo>
                    <a:pt x="132355" y="129097"/>
                  </a:lnTo>
                  <a:lnTo>
                    <a:pt x="216899" y="7980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7" name="Forma Livre: Forma 126"/>
            <p:cNvSpPr/>
            <p:nvPr/>
          </p:nvSpPr>
          <p:spPr>
            <a:xfrm>
              <a:off x="7749596" y="3531327"/>
              <a:ext cx="260637" cy="203622"/>
            </a:xfrm>
            <a:custGeom>
              <a:avLst/>
              <a:gdLst>
                <a:gd name="connsiteX0" fmla="*/ 185044 w 260636"/>
                <a:gd name="connsiteY0" fmla="*/ 6109 h 203622"/>
                <a:gd name="connsiteX1" fmla="*/ 185044 w 260636"/>
                <a:gd name="connsiteY1" fmla="*/ 26691 h 203622"/>
                <a:gd name="connsiteX2" fmla="*/ 222812 w 260636"/>
                <a:gd name="connsiteY2" fmla="*/ 26691 h 203622"/>
                <a:gd name="connsiteX3" fmla="*/ 130937 w 260636"/>
                <a:gd name="connsiteY3" fmla="*/ 116456 h 203622"/>
                <a:gd name="connsiteX4" fmla="*/ 99360 w 260636"/>
                <a:gd name="connsiteY4" fmla="*/ 85595 h 203622"/>
                <a:gd name="connsiteX5" fmla="*/ 40790 w 260636"/>
                <a:gd name="connsiteY5" fmla="*/ 142829 h 203622"/>
                <a:gd name="connsiteX6" fmla="*/ 55671 w 260636"/>
                <a:gd name="connsiteY6" fmla="*/ 157384 h 203622"/>
                <a:gd name="connsiteX7" fmla="*/ 99360 w 260636"/>
                <a:gd name="connsiteY7" fmla="*/ 114672 h 203622"/>
                <a:gd name="connsiteX8" fmla="*/ 130937 w 260636"/>
                <a:gd name="connsiteY8" fmla="*/ 145533 h 203622"/>
                <a:gd name="connsiteX9" fmla="*/ 195592 w 260636"/>
                <a:gd name="connsiteY9" fmla="*/ 82378 h 203622"/>
                <a:gd name="connsiteX10" fmla="*/ 195592 w 260636"/>
                <a:gd name="connsiteY10" fmla="*/ 180955 h 203622"/>
                <a:gd name="connsiteX11" fmla="*/ 27163 w 260636"/>
                <a:gd name="connsiteY11" fmla="*/ 180955 h 203622"/>
                <a:gd name="connsiteX12" fmla="*/ 27163 w 260636"/>
                <a:gd name="connsiteY12" fmla="*/ 57536 h 203622"/>
                <a:gd name="connsiteX13" fmla="*/ 153637 w 260636"/>
                <a:gd name="connsiteY13" fmla="*/ 57536 h 203622"/>
                <a:gd name="connsiteX14" fmla="*/ 174684 w 260636"/>
                <a:gd name="connsiteY14" fmla="*/ 36970 h 203622"/>
                <a:gd name="connsiteX15" fmla="*/ 6109 w 260636"/>
                <a:gd name="connsiteY15" fmla="*/ 36970 h 203622"/>
                <a:gd name="connsiteX16" fmla="*/ 6109 w 260636"/>
                <a:gd name="connsiteY16" fmla="*/ 201521 h 203622"/>
                <a:gd name="connsiteX17" fmla="*/ 216630 w 260636"/>
                <a:gd name="connsiteY17" fmla="*/ 201521 h 203622"/>
                <a:gd name="connsiteX18" fmla="*/ 216630 w 260636"/>
                <a:gd name="connsiteY18" fmla="*/ 61804 h 203622"/>
                <a:gd name="connsiteX19" fmla="*/ 237684 w 260636"/>
                <a:gd name="connsiteY19" fmla="*/ 41230 h 203622"/>
                <a:gd name="connsiteX20" fmla="*/ 237684 w 260636"/>
                <a:gd name="connsiteY20" fmla="*/ 78102 h 203622"/>
                <a:gd name="connsiteX21" fmla="*/ 258739 w 260636"/>
                <a:gd name="connsiteY21" fmla="*/ 78102 h 203622"/>
                <a:gd name="connsiteX22" fmla="*/ 258739 w 260636"/>
                <a:gd name="connsiteY22" fmla="*/ 6109 h 203622"/>
                <a:gd name="connsiteX23" fmla="*/ 185044 w 260636"/>
                <a:gd name="connsiteY23" fmla="*/ 6109 h 20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0636" h="203622">
                  <a:moveTo>
                    <a:pt x="185044" y="6109"/>
                  </a:moveTo>
                  <a:lnTo>
                    <a:pt x="185044" y="26691"/>
                  </a:lnTo>
                  <a:lnTo>
                    <a:pt x="222812" y="26691"/>
                  </a:lnTo>
                  <a:lnTo>
                    <a:pt x="130937" y="116456"/>
                  </a:lnTo>
                  <a:lnTo>
                    <a:pt x="99360" y="85595"/>
                  </a:lnTo>
                  <a:lnTo>
                    <a:pt x="40790" y="142829"/>
                  </a:lnTo>
                  <a:lnTo>
                    <a:pt x="55671" y="157384"/>
                  </a:lnTo>
                  <a:lnTo>
                    <a:pt x="99360" y="114672"/>
                  </a:lnTo>
                  <a:lnTo>
                    <a:pt x="130937" y="145533"/>
                  </a:lnTo>
                  <a:lnTo>
                    <a:pt x="195592" y="82378"/>
                  </a:lnTo>
                  <a:lnTo>
                    <a:pt x="195592" y="180955"/>
                  </a:lnTo>
                  <a:lnTo>
                    <a:pt x="27163" y="180955"/>
                  </a:lnTo>
                  <a:lnTo>
                    <a:pt x="27163" y="57536"/>
                  </a:lnTo>
                  <a:lnTo>
                    <a:pt x="153637" y="57536"/>
                  </a:lnTo>
                  <a:lnTo>
                    <a:pt x="174684" y="36970"/>
                  </a:lnTo>
                  <a:lnTo>
                    <a:pt x="6109" y="36970"/>
                  </a:lnTo>
                  <a:lnTo>
                    <a:pt x="6109" y="201521"/>
                  </a:lnTo>
                  <a:lnTo>
                    <a:pt x="216630" y="201521"/>
                  </a:lnTo>
                  <a:lnTo>
                    <a:pt x="216630" y="61804"/>
                  </a:lnTo>
                  <a:lnTo>
                    <a:pt x="237684" y="41230"/>
                  </a:lnTo>
                  <a:lnTo>
                    <a:pt x="237684" y="78102"/>
                  </a:lnTo>
                  <a:lnTo>
                    <a:pt x="258739" y="78102"/>
                  </a:lnTo>
                  <a:lnTo>
                    <a:pt x="258739" y="6109"/>
                  </a:lnTo>
                  <a:lnTo>
                    <a:pt x="185044" y="610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8" name="Forma Livre: Forma 127"/>
            <p:cNvSpPr/>
            <p:nvPr/>
          </p:nvSpPr>
          <p:spPr>
            <a:xfrm>
              <a:off x="6117457" y="3543862"/>
              <a:ext cx="260637" cy="228057"/>
            </a:xfrm>
            <a:custGeom>
              <a:avLst/>
              <a:gdLst>
                <a:gd name="connsiteX0" fmla="*/ 16656 w 260636"/>
                <a:gd name="connsiteY0" fmla="*/ 45318 h 228057"/>
                <a:gd name="connsiteX1" fmla="*/ 16656 w 260636"/>
                <a:gd name="connsiteY1" fmla="*/ 124845 h 228057"/>
                <a:gd name="connsiteX2" fmla="*/ 6133 w 260636"/>
                <a:gd name="connsiteY2" fmla="*/ 142976 h 228057"/>
                <a:gd name="connsiteX3" fmla="*/ 27180 w 260636"/>
                <a:gd name="connsiteY3" fmla="*/ 164022 h 228057"/>
                <a:gd name="connsiteX4" fmla="*/ 37304 w 260636"/>
                <a:gd name="connsiteY4" fmla="*/ 161326 h 228057"/>
                <a:gd name="connsiteX5" fmla="*/ 111422 w 260636"/>
                <a:gd name="connsiteY5" fmla="*/ 205797 h 228057"/>
                <a:gd name="connsiteX6" fmla="*/ 111390 w 260636"/>
                <a:gd name="connsiteY6" fmla="*/ 206131 h 228057"/>
                <a:gd name="connsiteX7" fmla="*/ 132444 w 260636"/>
                <a:gd name="connsiteY7" fmla="*/ 227177 h 228057"/>
                <a:gd name="connsiteX8" fmla="*/ 153490 w 260636"/>
                <a:gd name="connsiteY8" fmla="*/ 206131 h 228057"/>
                <a:gd name="connsiteX9" fmla="*/ 153458 w 260636"/>
                <a:gd name="connsiteY9" fmla="*/ 205846 h 228057"/>
                <a:gd name="connsiteX10" fmla="*/ 227568 w 260636"/>
                <a:gd name="connsiteY10" fmla="*/ 161326 h 228057"/>
                <a:gd name="connsiteX11" fmla="*/ 237701 w 260636"/>
                <a:gd name="connsiteY11" fmla="*/ 164022 h 228057"/>
                <a:gd name="connsiteX12" fmla="*/ 258747 w 260636"/>
                <a:gd name="connsiteY12" fmla="*/ 142976 h 228057"/>
                <a:gd name="connsiteX13" fmla="*/ 248191 w 260636"/>
                <a:gd name="connsiteY13" fmla="*/ 124837 h 228057"/>
                <a:gd name="connsiteX14" fmla="*/ 248191 w 260636"/>
                <a:gd name="connsiteY14" fmla="*/ 45326 h 228057"/>
                <a:gd name="connsiteX15" fmla="*/ 258747 w 260636"/>
                <a:gd name="connsiteY15" fmla="*/ 27188 h 228057"/>
                <a:gd name="connsiteX16" fmla="*/ 237701 w 260636"/>
                <a:gd name="connsiteY16" fmla="*/ 6141 h 228057"/>
                <a:gd name="connsiteX17" fmla="*/ 216679 w 260636"/>
                <a:gd name="connsiteY17" fmla="*/ 26789 h 228057"/>
                <a:gd name="connsiteX18" fmla="*/ 184742 w 260636"/>
                <a:gd name="connsiteY18" fmla="*/ 44349 h 228057"/>
                <a:gd name="connsiteX19" fmla="*/ 193449 w 260636"/>
                <a:gd name="connsiteY19" fmla="*/ 63579 h 228057"/>
                <a:gd name="connsiteX20" fmla="*/ 226925 w 260636"/>
                <a:gd name="connsiteY20" fmla="*/ 45172 h 228057"/>
                <a:gd name="connsiteX21" fmla="*/ 227169 w 260636"/>
                <a:gd name="connsiteY21" fmla="*/ 45310 h 228057"/>
                <a:gd name="connsiteX22" fmla="*/ 227169 w 260636"/>
                <a:gd name="connsiteY22" fmla="*/ 124837 h 228057"/>
                <a:gd name="connsiteX23" fmla="*/ 226835 w 260636"/>
                <a:gd name="connsiteY23" fmla="*/ 125000 h 228057"/>
                <a:gd name="connsiteX24" fmla="*/ 190314 w 260636"/>
                <a:gd name="connsiteY24" fmla="*/ 104947 h 228057"/>
                <a:gd name="connsiteX25" fmla="*/ 178715 w 260636"/>
                <a:gd name="connsiteY25" fmla="*/ 122589 h 228057"/>
                <a:gd name="connsiteX26" fmla="*/ 216556 w 260636"/>
                <a:gd name="connsiteY26" fmla="*/ 143399 h 228057"/>
                <a:gd name="connsiteX27" fmla="*/ 142959 w 260636"/>
                <a:gd name="connsiteY27" fmla="*/ 187544 h 228057"/>
                <a:gd name="connsiteX28" fmla="*/ 142959 w 260636"/>
                <a:gd name="connsiteY28" fmla="*/ 141949 h 228057"/>
                <a:gd name="connsiteX29" fmla="*/ 132468 w 260636"/>
                <a:gd name="connsiteY29" fmla="*/ 142886 h 228057"/>
                <a:gd name="connsiteX30" fmla="*/ 121905 w 260636"/>
                <a:gd name="connsiteY30" fmla="*/ 141949 h 228057"/>
                <a:gd name="connsiteX31" fmla="*/ 121905 w 260636"/>
                <a:gd name="connsiteY31" fmla="*/ 187528 h 228057"/>
                <a:gd name="connsiteX32" fmla="*/ 48291 w 260636"/>
                <a:gd name="connsiteY32" fmla="*/ 143358 h 228057"/>
                <a:gd name="connsiteX33" fmla="*/ 86149 w 260636"/>
                <a:gd name="connsiteY33" fmla="*/ 122556 h 228057"/>
                <a:gd name="connsiteX34" fmla="*/ 74550 w 260636"/>
                <a:gd name="connsiteY34" fmla="*/ 104882 h 228057"/>
                <a:gd name="connsiteX35" fmla="*/ 37980 w 260636"/>
                <a:gd name="connsiteY35" fmla="*/ 124975 h 228057"/>
                <a:gd name="connsiteX36" fmla="*/ 37694 w 260636"/>
                <a:gd name="connsiteY36" fmla="*/ 124812 h 228057"/>
                <a:gd name="connsiteX37" fmla="*/ 37694 w 260636"/>
                <a:gd name="connsiteY37" fmla="*/ 45286 h 228057"/>
                <a:gd name="connsiteX38" fmla="*/ 37923 w 260636"/>
                <a:gd name="connsiteY38" fmla="*/ 45164 h 228057"/>
                <a:gd name="connsiteX39" fmla="*/ 71463 w 260636"/>
                <a:gd name="connsiteY39" fmla="*/ 63595 h 228057"/>
                <a:gd name="connsiteX40" fmla="*/ 80146 w 260636"/>
                <a:gd name="connsiteY40" fmla="*/ 44365 h 228057"/>
                <a:gd name="connsiteX41" fmla="*/ 48161 w 260636"/>
                <a:gd name="connsiteY41" fmla="*/ 26789 h 228057"/>
                <a:gd name="connsiteX42" fmla="*/ 27155 w 260636"/>
                <a:gd name="connsiteY42" fmla="*/ 6109 h 228057"/>
                <a:gd name="connsiteX43" fmla="*/ 6109 w 260636"/>
                <a:gd name="connsiteY43" fmla="*/ 27171 h 228057"/>
                <a:gd name="connsiteX44" fmla="*/ 16656 w 260636"/>
                <a:gd name="connsiteY44" fmla="*/ 45318 h 22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60636" h="228057">
                  <a:moveTo>
                    <a:pt x="16656" y="45318"/>
                  </a:moveTo>
                  <a:lnTo>
                    <a:pt x="16656" y="124845"/>
                  </a:lnTo>
                  <a:cubicBezTo>
                    <a:pt x="10385" y="128510"/>
                    <a:pt x="6133" y="135189"/>
                    <a:pt x="6133" y="142976"/>
                  </a:cubicBezTo>
                  <a:cubicBezTo>
                    <a:pt x="6133" y="154607"/>
                    <a:pt x="15565" y="164022"/>
                    <a:pt x="27180" y="164022"/>
                  </a:cubicBezTo>
                  <a:cubicBezTo>
                    <a:pt x="30869" y="164022"/>
                    <a:pt x="34298" y="163004"/>
                    <a:pt x="37304" y="161326"/>
                  </a:cubicBezTo>
                  <a:lnTo>
                    <a:pt x="111422" y="205797"/>
                  </a:lnTo>
                  <a:cubicBezTo>
                    <a:pt x="111422" y="205928"/>
                    <a:pt x="111390" y="206033"/>
                    <a:pt x="111390" y="206131"/>
                  </a:cubicBezTo>
                  <a:cubicBezTo>
                    <a:pt x="111390" y="217746"/>
                    <a:pt x="120821" y="227177"/>
                    <a:pt x="132444" y="227177"/>
                  </a:cubicBezTo>
                  <a:cubicBezTo>
                    <a:pt x="144059" y="227177"/>
                    <a:pt x="153490" y="217746"/>
                    <a:pt x="153490" y="206131"/>
                  </a:cubicBezTo>
                  <a:cubicBezTo>
                    <a:pt x="153490" y="206033"/>
                    <a:pt x="153458" y="205944"/>
                    <a:pt x="153458" y="205846"/>
                  </a:cubicBezTo>
                  <a:lnTo>
                    <a:pt x="227568" y="161326"/>
                  </a:lnTo>
                  <a:cubicBezTo>
                    <a:pt x="230598" y="162988"/>
                    <a:pt x="233978" y="164022"/>
                    <a:pt x="237701" y="164022"/>
                  </a:cubicBezTo>
                  <a:cubicBezTo>
                    <a:pt x="249307" y="164022"/>
                    <a:pt x="258747" y="154607"/>
                    <a:pt x="258747" y="142976"/>
                  </a:cubicBezTo>
                  <a:cubicBezTo>
                    <a:pt x="258747" y="135189"/>
                    <a:pt x="254463" y="128486"/>
                    <a:pt x="248191" y="124837"/>
                  </a:cubicBezTo>
                  <a:lnTo>
                    <a:pt x="248191" y="45326"/>
                  </a:lnTo>
                  <a:cubicBezTo>
                    <a:pt x="254471" y="41686"/>
                    <a:pt x="258747" y="34974"/>
                    <a:pt x="258747" y="27188"/>
                  </a:cubicBezTo>
                  <a:cubicBezTo>
                    <a:pt x="258747" y="15573"/>
                    <a:pt x="249307" y="6141"/>
                    <a:pt x="237701" y="6141"/>
                  </a:cubicBezTo>
                  <a:cubicBezTo>
                    <a:pt x="226184" y="6141"/>
                    <a:pt x="216882" y="15353"/>
                    <a:pt x="216679" y="26789"/>
                  </a:cubicBezTo>
                  <a:lnTo>
                    <a:pt x="184742" y="44349"/>
                  </a:lnTo>
                  <a:cubicBezTo>
                    <a:pt x="188668" y="50140"/>
                    <a:pt x="191592" y="56640"/>
                    <a:pt x="193449" y="63579"/>
                  </a:cubicBezTo>
                  <a:lnTo>
                    <a:pt x="226925" y="45172"/>
                  </a:lnTo>
                  <a:cubicBezTo>
                    <a:pt x="226998" y="45237"/>
                    <a:pt x="227096" y="45286"/>
                    <a:pt x="227169" y="45310"/>
                  </a:cubicBezTo>
                  <a:lnTo>
                    <a:pt x="227169" y="124837"/>
                  </a:lnTo>
                  <a:cubicBezTo>
                    <a:pt x="227055" y="124910"/>
                    <a:pt x="226933" y="124943"/>
                    <a:pt x="226835" y="125000"/>
                  </a:cubicBezTo>
                  <a:lnTo>
                    <a:pt x="190314" y="104947"/>
                  </a:lnTo>
                  <a:cubicBezTo>
                    <a:pt x="187471" y="111487"/>
                    <a:pt x="183513" y="117409"/>
                    <a:pt x="178715" y="122589"/>
                  </a:cubicBezTo>
                  <a:lnTo>
                    <a:pt x="216556" y="143399"/>
                  </a:lnTo>
                  <a:lnTo>
                    <a:pt x="142959" y="187544"/>
                  </a:lnTo>
                  <a:lnTo>
                    <a:pt x="142959" y="141949"/>
                  </a:lnTo>
                  <a:cubicBezTo>
                    <a:pt x="139538" y="142536"/>
                    <a:pt x="136044" y="142886"/>
                    <a:pt x="132468" y="142886"/>
                  </a:cubicBezTo>
                  <a:cubicBezTo>
                    <a:pt x="128860" y="142886"/>
                    <a:pt x="125350" y="142536"/>
                    <a:pt x="121905" y="141949"/>
                  </a:cubicBezTo>
                  <a:lnTo>
                    <a:pt x="121905" y="187528"/>
                  </a:lnTo>
                  <a:lnTo>
                    <a:pt x="48291" y="143358"/>
                  </a:lnTo>
                  <a:lnTo>
                    <a:pt x="86149" y="122556"/>
                  </a:lnTo>
                  <a:cubicBezTo>
                    <a:pt x="81368" y="117376"/>
                    <a:pt x="77409" y="111422"/>
                    <a:pt x="74550" y="104882"/>
                  </a:cubicBezTo>
                  <a:lnTo>
                    <a:pt x="37980" y="124975"/>
                  </a:lnTo>
                  <a:cubicBezTo>
                    <a:pt x="37890" y="124910"/>
                    <a:pt x="37792" y="124878"/>
                    <a:pt x="37694" y="124812"/>
                  </a:cubicBezTo>
                  <a:lnTo>
                    <a:pt x="37694" y="45286"/>
                  </a:lnTo>
                  <a:cubicBezTo>
                    <a:pt x="37768" y="45253"/>
                    <a:pt x="37857" y="45204"/>
                    <a:pt x="37923" y="45164"/>
                  </a:cubicBezTo>
                  <a:lnTo>
                    <a:pt x="71463" y="63595"/>
                  </a:lnTo>
                  <a:cubicBezTo>
                    <a:pt x="73288" y="56648"/>
                    <a:pt x="76212" y="50173"/>
                    <a:pt x="80146" y="44365"/>
                  </a:cubicBezTo>
                  <a:lnTo>
                    <a:pt x="48161" y="26789"/>
                  </a:lnTo>
                  <a:cubicBezTo>
                    <a:pt x="47949" y="15337"/>
                    <a:pt x="38647" y="6109"/>
                    <a:pt x="27155" y="6109"/>
                  </a:cubicBezTo>
                  <a:cubicBezTo>
                    <a:pt x="15540" y="6109"/>
                    <a:pt x="6109" y="15541"/>
                    <a:pt x="6109" y="27171"/>
                  </a:cubicBezTo>
                  <a:cubicBezTo>
                    <a:pt x="6133" y="34950"/>
                    <a:pt x="10393" y="41661"/>
                    <a:pt x="16656" y="4531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9" name="Forma Livre: Forma 128"/>
            <p:cNvSpPr/>
            <p:nvPr/>
          </p:nvSpPr>
          <p:spPr>
            <a:xfrm>
              <a:off x="6117498" y="3480715"/>
              <a:ext cx="260637" cy="228057"/>
            </a:xfrm>
            <a:custGeom>
              <a:avLst/>
              <a:gdLst>
                <a:gd name="connsiteX0" fmla="*/ 248191 w 260636"/>
                <a:gd name="connsiteY0" fmla="*/ 187976 h 228057"/>
                <a:gd name="connsiteX1" fmla="*/ 248191 w 260636"/>
                <a:gd name="connsiteY1" fmla="*/ 108457 h 228057"/>
                <a:gd name="connsiteX2" fmla="*/ 258723 w 260636"/>
                <a:gd name="connsiteY2" fmla="*/ 90311 h 228057"/>
                <a:gd name="connsiteX3" fmla="*/ 237676 w 260636"/>
                <a:gd name="connsiteY3" fmla="*/ 69256 h 228057"/>
                <a:gd name="connsiteX4" fmla="*/ 227544 w 260636"/>
                <a:gd name="connsiteY4" fmla="*/ 71968 h 228057"/>
                <a:gd name="connsiteX5" fmla="*/ 153433 w 260636"/>
                <a:gd name="connsiteY5" fmla="*/ 27489 h 228057"/>
                <a:gd name="connsiteX6" fmla="*/ 153466 w 260636"/>
                <a:gd name="connsiteY6" fmla="*/ 27155 h 228057"/>
                <a:gd name="connsiteX7" fmla="*/ 132420 w 260636"/>
                <a:gd name="connsiteY7" fmla="*/ 6109 h 228057"/>
                <a:gd name="connsiteX8" fmla="*/ 111365 w 260636"/>
                <a:gd name="connsiteY8" fmla="*/ 27155 h 228057"/>
                <a:gd name="connsiteX9" fmla="*/ 111398 w 260636"/>
                <a:gd name="connsiteY9" fmla="*/ 27448 h 228057"/>
                <a:gd name="connsiteX10" fmla="*/ 37279 w 260636"/>
                <a:gd name="connsiteY10" fmla="*/ 71968 h 228057"/>
                <a:gd name="connsiteX11" fmla="*/ 27155 w 260636"/>
                <a:gd name="connsiteY11" fmla="*/ 69281 h 228057"/>
                <a:gd name="connsiteX12" fmla="*/ 6109 w 260636"/>
                <a:gd name="connsiteY12" fmla="*/ 90327 h 228057"/>
                <a:gd name="connsiteX13" fmla="*/ 16656 w 260636"/>
                <a:gd name="connsiteY13" fmla="*/ 108466 h 228057"/>
                <a:gd name="connsiteX14" fmla="*/ 16656 w 260636"/>
                <a:gd name="connsiteY14" fmla="*/ 187976 h 228057"/>
                <a:gd name="connsiteX15" fmla="*/ 6109 w 260636"/>
                <a:gd name="connsiteY15" fmla="*/ 206115 h 228057"/>
                <a:gd name="connsiteX16" fmla="*/ 27155 w 260636"/>
                <a:gd name="connsiteY16" fmla="*/ 227161 h 228057"/>
                <a:gd name="connsiteX17" fmla="*/ 48161 w 260636"/>
                <a:gd name="connsiteY17" fmla="*/ 206497 h 228057"/>
                <a:gd name="connsiteX18" fmla="*/ 80105 w 260636"/>
                <a:gd name="connsiteY18" fmla="*/ 188937 h 228057"/>
                <a:gd name="connsiteX19" fmla="*/ 71390 w 260636"/>
                <a:gd name="connsiteY19" fmla="*/ 169715 h 228057"/>
                <a:gd name="connsiteX20" fmla="*/ 37914 w 260636"/>
                <a:gd name="connsiteY20" fmla="*/ 188123 h 228057"/>
                <a:gd name="connsiteX21" fmla="*/ 37678 w 260636"/>
                <a:gd name="connsiteY21" fmla="*/ 187984 h 228057"/>
                <a:gd name="connsiteX22" fmla="*/ 37678 w 260636"/>
                <a:gd name="connsiteY22" fmla="*/ 108466 h 228057"/>
                <a:gd name="connsiteX23" fmla="*/ 37996 w 260636"/>
                <a:gd name="connsiteY23" fmla="*/ 108286 h 228057"/>
                <a:gd name="connsiteX24" fmla="*/ 74493 w 260636"/>
                <a:gd name="connsiteY24" fmla="*/ 128347 h 228057"/>
                <a:gd name="connsiteX25" fmla="*/ 86108 w 260636"/>
                <a:gd name="connsiteY25" fmla="*/ 110705 h 228057"/>
                <a:gd name="connsiteX26" fmla="*/ 48291 w 260636"/>
                <a:gd name="connsiteY26" fmla="*/ 89903 h 228057"/>
                <a:gd name="connsiteX27" fmla="*/ 121888 w 260636"/>
                <a:gd name="connsiteY27" fmla="*/ 45717 h 228057"/>
                <a:gd name="connsiteX28" fmla="*/ 121888 w 260636"/>
                <a:gd name="connsiteY28" fmla="*/ 91329 h 228057"/>
                <a:gd name="connsiteX29" fmla="*/ 132379 w 260636"/>
                <a:gd name="connsiteY29" fmla="*/ 90392 h 228057"/>
                <a:gd name="connsiteX30" fmla="*/ 142935 w 260636"/>
                <a:gd name="connsiteY30" fmla="*/ 91345 h 228057"/>
                <a:gd name="connsiteX31" fmla="*/ 142935 w 260636"/>
                <a:gd name="connsiteY31" fmla="*/ 45750 h 228057"/>
                <a:gd name="connsiteX32" fmla="*/ 216556 w 260636"/>
                <a:gd name="connsiteY32" fmla="*/ 89911 h 228057"/>
                <a:gd name="connsiteX33" fmla="*/ 178699 w 260636"/>
                <a:gd name="connsiteY33" fmla="*/ 110738 h 228057"/>
                <a:gd name="connsiteX34" fmla="*/ 190273 w 260636"/>
                <a:gd name="connsiteY34" fmla="*/ 128396 h 228057"/>
                <a:gd name="connsiteX35" fmla="*/ 226852 w 260636"/>
                <a:gd name="connsiteY35" fmla="*/ 108303 h 228057"/>
                <a:gd name="connsiteX36" fmla="*/ 227145 w 260636"/>
                <a:gd name="connsiteY36" fmla="*/ 108466 h 228057"/>
                <a:gd name="connsiteX37" fmla="*/ 227145 w 260636"/>
                <a:gd name="connsiteY37" fmla="*/ 187976 h 228057"/>
                <a:gd name="connsiteX38" fmla="*/ 226917 w 260636"/>
                <a:gd name="connsiteY38" fmla="*/ 188123 h 228057"/>
                <a:gd name="connsiteX39" fmla="*/ 193368 w 260636"/>
                <a:gd name="connsiteY39" fmla="*/ 169683 h 228057"/>
                <a:gd name="connsiteX40" fmla="*/ 184693 w 260636"/>
                <a:gd name="connsiteY40" fmla="*/ 188904 h 228057"/>
                <a:gd name="connsiteX41" fmla="*/ 216654 w 260636"/>
                <a:gd name="connsiteY41" fmla="*/ 206473 h 228057"/>
                <a:gd name="connsiteX42" fmla="*/ 237684 w 260636"/>
                <a:gd name="connsiteY42" fmla="*/ 227161 h 228057"/>
                <a:gd name="connsiteX43" fmla="*/ 258731 w 260636"/>
                <a:gd name="connsiteY43" fmla="*/ 206106 h 228057"/>
                <a:gd name="connsiteX44" fmla="*/ 248191 w 260636"/>
                <a:gd name="connsiteY44" fmla="*/ 187976 h 22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60636" h="228057">
                  <a:moveTo>
                    <a:pt x="248191" y="187976"/>
                  </a:moveTo>
                  <a:lnTo>
                    <a:pt x="248191" y="108457"/>
                  </a:lnTo>
                  <a:cubicBezTo>
                    <a:pt x="254438" y="104800"/>
                    <a:pt x="258723" y="98097"/>
                    <a:pt x="258723" y="90311"/>
                  </a:cubicBezTo>
                  <a:cubicBezTo>
                    <a:pt x="258723" y="78696"/>
                    <a:pt x="249283" y="69256"/>
                    <a:pt x="237676" y="69256"/>
                  </a:cubicBezTo>
                  <a:cubicBezTo>
                    <a:pt x="233946" y="69256"/>
                    <a:pt x="230541" y="70282"/>
                    <a:pt x="227544" y="71968"/>
                  </a:cubicBezTo>
                  <a:lnTo>
                    <a:pt x="153433" y="27489"/>
                  </a:lnTo>
                  <a:cubicBezTo>
                    <a:pt x="153433" y="27367"/>
                    <a:pt x="153466" y="27269"/>
                    <a:pt x="153466" y="27155"/>
                  </a:cubicBezTo>
                  <a:cubicBezTo>
                    <a:pt x="153466" y="15540"/>
                    <a:pt x="144034" y="6109"/>
                    <a:pt x="132420" y="6109"/>
                  </a:cubicBezTo>
                  <a:cubicBezTo>
                    <a:pt x="120781" y="6109"/>
                    <a:pt x="111365" y="15540"/>
                    <a:pt x="111365" y="27155"/>
                  </a:cubicBezTo>
                  <a:cubicBezTo>
                    <a:pt x="111365" y="27269"/>
                    <a:pt x="111398" y="27351"/>
                    <a:pt x="111398" y="27448"/>
                  </a:cubicBezTo>
                  <a:lnTo>
                    <a:pt x="37279" y="71968"/>
                  </a:lnTo>
                  <a:cubicBezTo>
                    <a:pt x="34257" y="70315"/>
                    <a:pt x="30845" y="69281"/>
                    <a:pt x="27155" y="69281"/>
                  </a:cubicBezTo>
                  <a:cubicBezTo>
                    <a:pt x="15540" y="69281"/>
                    <a:pt x="6109" y="78712"/>
                    <a:pt x="6109" y="90327"/>
                  </a:cubicBezTo>
                  <a:cubicBezTo>
                    <a:pt x="6109" y="98105"/>
                    <a:pt x="10376" y="104817"/>
                    <a:pt x="16656" y="108466"/>
                  </a:cubicBezTo>
                  <a:lnTo>
                    <a:pt x="16656" y="187976"/>
                  </a:lnTo>
                  <a:cubicBezTo>
                    <a:pt x="10376" y="191601"/>
                    <a:pt x="6109" y="198328"/>
                    <a:pt x="6109" y="206115"/>
                  </a:cubicBezTo>
                  <a:cubicBezTo>
                    <a:pt x="6109" y="217729"/>
                    <a:pt x="15540" y="227161"/>
                    <a:pt x="27155" y="227161"/>
                  </a:cubicBezTo>
                  <a:cubicBezTo>
                    <a:pt x="38647" y="227161"/>
                    <a:pt x="47949" y="217949"/>
                    <a:pt x="48161" y="206497"/>
                  </a:cubicBezTo>
                  <a:lnTo>
                    <a:pt x="80105" y="188937"/>
                  </a:lnTo>
                  <a:cubicBezTo>
                    <a:pt x="76171" y="183138"/>
                    <a:pt x="73247" y="176655"/>
                    <a:pt x="71390" y="169715"/>
                  </a:cubicBezTo>
                  <a:lnTo>
                    <a:pt x="37914" y="188123"/>
                  </a:lnTo>
                  <a:cubicBezTo>
                    <a:pt x="37833" y="188066"/>
                    <a:pt x="37752" y="188033"/>
                    <a:pt x="37678" y="187984"/>
                  </a:cubicBezTo>
                  <a:lnTo>
                    <a:pt x="37678" y="108466"/>
                  </a:lnTo>
                  <a:cubicBezTo>
                    <a:pt x="37776" y="108392"/>
                    <a:pt x="37898" y="108343"/>
                    <a:pt x="37996" y="108286"/>
                  </a:cubicBezTo>
                  <a:lnTo>
                    <a:pt x="74493" y="128347"/>
                  </a:lnTo>
                  <a:cubicBezTo>
                    <a:pt x="77352" y="121815"/>
                    <a:pt x="81310" y="115877"/>
                    <a:pt x="86108" y="110705"/>
                  </a:cubicBezTo>
                  <a:lnTo>
                    <a:pt x="48291" y="89903"/>
                  </a:lnTo>
                  <a:lnTo>
                    <a:pt x="121888" y="45717"/>
                  </a:lnTo>
                  <a:lnTo>
                    <a:pt x="121888" y="91329"/>
                  </a:lnTo>
                  <a:cubicBezTo>
                    <a:pt x="125309" y="90742"/>
                    <a:pt x="128803" y="90392"/>
                    <a:pt x="132379" y="90392"/>
                  </a:cubicBezTo>
                  <a:cubicBezTo>
                    <a:pt x="135979" y="90392"/>
                    <a:pt x="139506" y="90750"/>
                    <a:pt x="142935" y="91345"/>
                  </a:cubicBezTo>
                  <a:lnTo>
                    <a:pt x="142935" y="45750"/>
                  </a:lnTo>
                  <a:lnTo>
                    <a:pt x="216556" y="89911"/>
                  </a:lnTo>
                  <a:lnTo>
                    <a:pt x="178699" y="110738"/>
                  </a:lnTo>
                  <a:cubicBezTo>
                    <a:pt x="183472" y="115910"/>
                    <a:pt x="187446" y="121848"/>
                    <a:pt x="190273" y="128396"/>
                  </a:cubicBezTo>
                  <a:lnTo>
                    <a:pt x="226852" y="108303"/>
                  </a:lnTo>
                  <a:cubicBezTo>
                    <a:pt x="226957" y="108360"/>
                    <a:pt x="227055" y="108417"/>
                    <a:pt x="227145" y="108466"/>
                  </a:cubicBezTo>
                  <a:lnTo>
                    <a:pt x="227145" y="187976"/>
                  </a:lnTo>
                  <a:cubicBezTo>
                    <a:pt x="227088" y="188041"/>
                    <a:pt x="226974" y="188074"/>
                    <a:pt x="226917" y="188123"/>
                  </a:cubicBezTo>
                  <a:lnTo>
                    <a:pt x="193368" y="169683"/>
                  </a:lnTo>
                  <a:cubicBezTo>
                    <a:pt x="191552" y="176606"/>
                    <a:pt x="188627" y="183122"/>
                    <a:pt x="184693" y="188904"/>
                  </a:cubicBezTo>
                  <a:lnTo>
                    <a:pt x="216654" y="206473"/>
                  </a:lnTo>
                  <a:cubicBezTo>
                    <a:pt x="216882" y="217941"/>
                    <a:pt x="226184" y="227161"/>
                    <a:pt x="237684" y="227161"/>
                  </a:cubicBezTo>
                  <a:cubicBezTo>
                    <a:pt x="249299" y="227161"/>
                    <a:pt x="258731" y="217721"/>
                    <a:pt x="258731" y="206106"/>
                  </a:cubicBezTo>
                  <a:cubicBezTo>
                    <a:pt x="258723" y="198353"/>
                    <a:pt x="254438" y="191625"/>
                    <a:pt x="248191" y="18797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30" name="Forma Livre: Forma 129"/>
            <p:cNvSpPr/>
            <p:nvPr/>
          </p:nvSpPr>
          <p:spPr>
            <a:xfrm>
              <a:off x="6201586" y="3579529"/>
              <a:ext cx="89594" cy="89594"/>
            </a:xfrm>
            <a:custGeom>
              <a:avLst/>
              <a:gdLst>
                <a:gd name="connsiteX0" fmla="*/ 48275 w 89593"/>
                <a:gd name="connsiteY0" fmla="*/ 6109 h 89593"/>
                <a:gd name="connsiteX1" fmla="*/ 6109 w 89593"/>
                <a:gd name="connsiteY1" fmla="*/ 48267 h 89593"/>
                <a:gd name="connsiteX2" fmla="*/ 48275 w 89593"/>
                <a:gd name="connsiteY2" fmla="*/ 90425 h 89593"/>
                <a:gd name="connsiteX3" fmla="*/ 90449 w 89593"/>
                <a:gd name="connsiteY3" fmla="*/ 48267 h 89593"/>
                <a:gd name="connsiteX4" fmla="*/ 48275 w 89593"/>
                <a:gd name="connsiteY4" fmla="*/ 6109 h 89593"/>
                <a:gd name="connsiteX5" fmla="*/ 48275 w 89593"/>
                <a:gd name="connsiteY5" fmla="*/ 69362 h 89593"/>
                <a:gd name="connsiteX6" fmla="*/ 27163 w 89593"/>
                <a:gd name="connsiteY6" fmla="*/ 48250 h 89593"/>
                <a:gd name="connsiteX7" fmla="*/ 48275 w 89593"/>
                <a:gd name="connsiteY7" fmla="*/ 27139 h 89593"/>
                <a:gd name="connsiteX8" fmla="*/ 69403 w 89593"/>
                <a:gd name="connsiteY8" fmla="*/ 48250 h 89593"/>
                <a:gd name="connsiteX9" fmla="*/ 48275 w 89593"/>
                <a:gd name="connsiteY9" fmla="*/ 69362 h 89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593" h="89593">
                  <a:moveTo>
                    <a:pt x="48275" y="6109"/>
                  </a:moveTo>
                  <a:cubicBezTo>
                    <a:pt x="25021" y="6109"/>
                    <a:pt x="6109" y="25021"/>
                    <a:pt x="6109" y="48267"/>
                  </a:cubicBezTo>
                  <a:cubicBezTo>
                    <a:pt x="6109" y="71520"/>
                    <a:pt x="25021" y="90425"/>
                    <a:pt x="48275" y="90425"/>
                  </a:cubicBezTo>
                  <a:cubicBezTo>
                    <a:pt x="71537" y="90425"/>
                    <a:pt x="90449" y="71529"/>
                    <a:pt x="90449" y="48267"/>
                  </a:cubicBezTo>
                  <a:cubicBezTo>
                    <a:pt x="90457" y="25021"/>
                    <a:pt x="71545" y="6109"/>
                    <a:pt x="48275" y="6109"/>
                  </a:cubicBezTo>
                  <a:close/>
                  <a:moveTo>
                    <a:pt x="48275" y="69362"/>
                  </a:moveTo>
                  <a:cubicBezTo>
                    <a:pt x="36636" y="69362"/>
                    <a:pt x="27163" y="59898"/>
                    <a:pt x="27163" y="48250"/>
                  </a:cubicBezTo>
                  <a:cubicBezTo>
                    <a:pt x="27163" y="36619"/>
                    <a:pt x="36628" y="27139"/>
                    <a:pt x="48275" y="27139"/>
                  </a:cubicBezTo>
                  <a:cubicBezTo>
                    <a:pt x="59938" y="27139"/>
                    <a:pt x="69403" y="36619"/>
                    <a:pt x="69403" y="48250"/>
                  </a:cubicBezTo>
                  <a:cubicBezTo>
                    <a:pt x="69403" y="59898"/>
                    <a:pt x="59938" y="69362"/>
                    <a:pt x="48275" y="6936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cxnSp>
        <p:nvCxnSpPr>
          <p:cNvPr id="131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33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34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25"/>
          <p:cNvSpPr/>
          <p:nvPr/>
        </p:nvSpPr>
        <p:spPr>
          <a:xfrm>
            <a:off x="594803" y="3843789"/>
            <a:ext cx="3599691" cy="1969781"/>
          </a:xfrm>
          <a:prstGeom prst="roundRect">
            <a:avLst>
              <a:gd name="adj" fmla="val 4650"/>
            </a:avLst>
          </a:prstGeom>
          <a:solidFill>
            <a:srgbClr val="0084F7">
              <a:alpha val="24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TextBox 25"/>
          <p:cNvSpPr txBox="1"/>
          <p:nvPr/>
        </p:nvSpPr>
        <p:spPr>
          <a:xfrm>
            <a:off x="594804" y="943040"/>
            <a:ext cx="35936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8 </a:t>
            </a:r>
            <a:endParaRPr lang="pt-BR" sz="3600" dirty="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Estilo Fotográfico</a:t>
            </a:r>
            <a:endParaRPr lang="pt-BR" sz="30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500" y="2515162"/>
            <a:ext cx="3320992" cy="115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Equipes e profissionais de marketing se identificam com ambientes criativos.  Cenários de startups, computadores, pessoas conversando de forma natural, salas de vidro,  telas com dashboards/data e afins. 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4" name="Espaço Reservado para Imagem 3" descr="Homem com laptop no colo&#10;&#10;Descrição gerada automaticamente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" t="16" b="-16"/>
          <a:stretch>
            <a:fillRect/>
          </a:stretch>
        </p:blipFill>
        <p:spPr>
          <a:xfrm>
            <a:off x="4730674" y="1064857"/>
            <a:ext cx="3896304" cy="2607462"/>
          </a:xfrm>
          <a:ln>
            <a:noFill/>
          </a:ln>
        </p:spPr>
      </p:pic>
      <p:pic>
        <p:nvPicPr>
          <p:cNvPr id="15" name="Espaço Reservado para Imagem 14" descr="Pessoas sentadas ao redor de uma mesa com cadeiras&#10;&#10;Descrição gerada automaticamente com confiança média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6" r="16476"/>
          <a:stretch>
            <a:fillRect/>
          </a:stretch>
        </p:blipFill>
        <p:spPr>
          <a:xfrm>
            <a:off x="8626978" y="1056468"/>
            <a:ext cx="2228850" cy="2216150"/>
          </a:xfrm>
          <a:ln>
            <a:noFill/>
          </a:ln>
        </p:spPr>
      </p:pic>
      <p:pic>
        <p:nvPicPr>
          <p:cNvPr id="17" name="Espaço Reservado para Imagem 16" descr="Mesa com computador&#10;&#10;Descrição gerada automaticamente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6" r="16476"/>
          <a:stretch>
            <a:fillRect/>
          </a:stretch>
        </p:blipFill>
        <p:spPr>
          <a:xfrm>
            <a:off x="8626475" y="3272974"/>
            <a:ext cx="2228850" cy="2216150"/>
          </a:xfrm>
          <a:ln>
            <a:noFill/>
          </a:ln>
        </p:spPr>
      </p:pic>
      <p:pic>
        <p:nvPicPr>
          <p:cNvPr id="20" name="Espaço Reservado para Imagem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0" r="16450"/>
          <a:stretch>
            <a:fillRect/>
          </a:stretch>
        </p:blipFill>
        <p:spPr>
          <a:xfrm>
            <a:off x="6811860" y="3672318"/>
            <a:ext cx="1827209" cy="18167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</p:pic>
      <p:pic>
        <p:nvPicPr>
          <p:cNvPr id="21" name="Espaço Reservado para Imagem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" t="1" r="10791" b="-1"/>
          <a:stretch>
            <a:fillRect/>
          </a:stretch>
        </p:blipFill>
        <p:spPr>
          <a:xfrm>
            <a:off x="4741291" y="3672318"/>
            <a:ext cx="2058478" cy="18167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</p:pic>
      <p:sp>
        <p:nvSpPr>
          <p:cNvPr id="22" name="TextBox 26"/>
          <p:cNvSpPr txBox="1"/>
          <p:nvPr/>
        </p:nvSpPr>
        <p:spPr>
          <a:xfrm>
            <a:off x="588771" y="3843791"/>
            <a:ext cx="3599691" cy="1782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200000"/>
              </a:lnSpc>
              <a:buFont typeface="Montserrat Black" charset="0"/>
              <a:buChar char="•"/>
            </a:pPr>
            <a:r>
              <a:rPr lang="pt-BR" sz="7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Posição: Sem pessoas olhando para a câmara. Estão agindo naturalmente com o ambiente. Sem focar nos rostos.</a:t>
            </a:r>
            <a:endParaRPr lang="pt-BR" sz="7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171450" indent="-171450" algn="just">
              <a:lnSpc>
                <a:spcPct val="200000"/>
              </a:lnSpc>
              <a:buFont typeface="Montserrat Black" charset="0"/>
              <a:buChar char="•"/>
            </a:pPr>
            <a:r>
              <a:rPr lang="pt-BR" sz="7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Gênero: Ambos.</a:t>
            </a:r>
            <a:endParaRPr lang="pt-BR" sz="7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171450" indent="-171450" algn="just">
              <a:lnSpc>
                <a:spcPct val="200000"/>
              </a:lnSpc>
              <a:buFont typeface="Montserrat Black" charset="0"/>
              <a:buChar char="•"/>
            </a:pPr>
            <a:r>
              <a:rPr lang="pt-BR" sz="7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Idade: Entre 20 e 45 anos.</a:t>
            </a:r>
            <a:endParaRPr lang="pt-BR" sz="7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171450" indent="-171450" algn="just">
              <a:lnSpc>
                <a:spcPct val="200000"/>
              </a:lnSpc>
              <a:buFont typeface="Montserrat Black" charset="0"/>
              <a:buChar char="•"/>
            </a:pPr>
            <a:r>
              <a:rPr lang="pt-BR" sz="7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Detalhes: Ambientes criativos, mas sem postits, sem lembrar o modo antigo.</a:t>
            </a:r>
            <a:endParaRPr lang="pt-BR" sz="7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171450" indent="-171450" algn="just">
              <a:lnSpc>
                <a:spcPct val="200000"/>
              </a:lnSpc>
              <a:buFont typeface="Montserrat Black" charset="0"/>
              <a:buChar char="•"/>
            </a:pPr>
            <a:r>
              <a:rPr lang="pt-BR" sz="7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Estilo: Imagens que se assemelham a uma publicação do instagram, natural.</a:t>
            </a:r>
            <a:endParaRPr lang="pt-BR" sz="7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marL="171450" indent="-171450" algn="just">
              <a:lnSpc>
                <a:spcPct val="200000"/>
              </a:lnSpc>
              <a:buFont typeface="Montserrat Black" charset="0"/>
              <a:buChar char="•"/>
            </a:pPr>
            <a:r>
              <a:rPr lang="pt-BR" sz="7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Termos de pesquisa: Startup Office, Marketing Team, Startup Team, Marketing Professional.</a:t>
            </a:r>
            <a:endParaRPr lang="pt-BR" sz="7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cxnSp>
        <p:nvCxnSpPr>
          <p:cNvPr id="18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4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94804" y="1219900"/>
            <a:ext cx="34654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8.1 </a:t>
            </a:r>
            <a:endParaRPr lang="pt-BR" sz="3600" dirty="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Estilo Fotográfico</a:t>
            </a:r>
            <a:endParaRPr lang="pt-BR" sz="30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500" y="2817495"/>
            <a:ext cx="3321050" cy="1856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200000"/>
              </a:lnSpc>
            </a:pPr>
            <a:r>
              <a:rPr lang="pt-BR" sz="900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Para explicações e apresentações da plataforma, é indicada a utilização de prints de telas. Se possível, inseridas em um “container”, como um browser, notebook o utilizando sombras.</a:t>
            </a:r>
            <a:endParaRPr lang="pt-BR" sz="900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cxnSp>
        <p:nvCxnSpPr>
          <p:cNvPr id="18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 dirty="0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 dirty="0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4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 dirty="0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pic>
        <p:nvPicPr>
          <p:cNvPr id="1026" name="Picture 2" descr="Software produtividade marketing digital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627" y="1077231"/>
            <a:ext cx="4741766" cy="2311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oftware Gestão Marketing Digital Inteligência Artifici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000" y="2117691"/>
            <a:ext cx="4078185" cy="254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 t="24491" r="3939" b="26272"/>
          <a:stretch>
            <a:fillRect/>
          </a:stretch>
        </p:blipFill>
        <p:spPr>
          <a:xfrm>
            <a:off x="5035817" y="3210093"/>
            <a:ext cx="4613576" cy="2438840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 rotWithShape="1">
          <a:blip r:embed="rId4"/>
          <a:srcRect l="12296"/>
          <a:stretch>
            <a:fillRect/>
          </a:stretch>
        </p:blipFill>
        <p:spPr>
          <a:xfrm>
            <a:off x="5771627" y="3426054"/>
            <a:ext cx="3207556" cy="200691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94804" y="1219900"/>
            <a:ext cx="3465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9</a:t>
            </a:r>
            <a:endParaRPr lang="pt-BR" sz="3600" dirty="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Filtros</a:t>
            </a:r>
            <a:endParaRPr lang="pt-BR" sz="36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500" y="2508885"/>
            <a:ext cx="3321050" cy="2328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O filtro principal é feito a partir da transparência do background gradiente de cores da paleta da marca.  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Pode ser usado com qualquer cor de paleta. 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just">
              <a:lnSpc>
                <a:spcPct val="200000"/>
              </a:lnSpc>
            </a:pP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Efeito: Multiply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Transparência: 70% na máscara e quanto for necessário, na imagem.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171" y="4443837"/>
            <a:ext cx="2585268" cy="1457151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880" y="2979758"/>
            <a:ext cx="2597559" cy="1464079"/>
          </a:xfrm>
          <a:prstGeom prst="rect">
            <a:avLst/>
          </a:prstGeom>
        </p:spPr>
      </p:pic>
      <p:sp>
        <p:nvSpPr>
          <p:cNvPr id="25" name="Retângulo 1"/>
          <p:cNvSpPr/>
          <p:nvPr/>
        </p:nvSpPr>
        <p:spPr>
          <a:xfrm>
            <a:off x="7336966" y="741917"/>
            <a:ext cx="28009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>
                <a:solidFill>
                  <a:schemeClr val="tx1">
                    <a:lumMod val="50000"/>
                    <a:lumOff val="50000"/>
                  </a:schemeClr>
                </a:solidFill>
                <a:ea typeface="Malgun Gothic" panose="020B0503020000020004" charset="-127"/>
                <a:cs typeface="Malgun Gothic" panose="020B0503020000020004" charset="-127"/>
              </a:rPr>
              <a:t>Usando máscara gradiente</a:t>
            </a:r>
            <a:endParaRPr lang="pt-BR" sz="1200">
              <a:solidFill>
                <a:schemeClr val="tx1">
                  <a:lumMod val="50000"/>
                  <a:lumOff val="50000"/>
                </a:schemeClr>
              </a:solidFill>
              <a:ea typeface="Malgun Gothic" panose="020B0503020000020004" charset="-127"/>
              <a:cs typeface="Malgun Gothic" panose="020B0503020000020004" charset="-127"/>
            </a:endParaRPr>
          </a:p>
          <a:p>
            <a:endParaRPr lang="pt-BR" sz="1200">
              <a:solidFill>
                <a:schemeClr val="tx1">
                  <a:lumMod val="50000"/>
                  <a:lumOff val="50000"/>
                </a:schemeClr>
              </a:solidFill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8" name="Retângulo 1"/>
          <p:cNvSpPr/>
          <p:nvPr/>
        </p:nvSpPr>
        <p:spPr>
          <a:xfrm>
            <a:off x="7225310" y="2616740"/>
            <a:ext cx="28009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>
                <a:solidFill>
                  <a:schemeClr val="tx1">
                    <a:lumMod val="50000"/>
                    <a:lumOff val="50000"/>
                  </a:schemeClr>
                </a:solidFill>
                <a:ea typeface="Malgun Gothic" panose="020B0503020000020004" charset="-127"/>
                <a:cs typeface="Malgun Gothic" panose="020B0503020000020004" charset="-127"/>
              </a:rPr>
              <a:t>Usando qualquer cor da paleta</a:t>
            </a:r>
            <a:endParaRPr lang="pt-BR" sz="1200">
              <a:solidFill>
                <a:schemeClr val="tx1">
                  <a:lumMod val="50000"/>
                  <a:lumOff val="50000"/>
                </a:schemeClr>
              </a:solidFill>
              <a:ea typeface="Malgun Gothic" panose="020B0503020000020004" charset="-127"/>
              <a:cs typeface="Malgun Gothic" panose="020B0503020000020004" charset="-127"/>
            </a:endParaRPr>
          </a:p>
          <a:p>
            <a:endParaRPr lang="pt-BR" sz="1200">
              <a:solidFill>
                <a:schemeClr val="tx1">
                  <a:lumMod val="50000"/>
                  <a:lumOff val="50000"/>
                </a:schemeClr>
              </a:solidFill>
              <a:ea typeface="Malgun Gothic" panose="020B0503020000020004" charset="-127"/>
              <a:cs typeface="Malgun Gothic" panose="020B0503020000020004" charset="-127"/>
            </a:endParaRPr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0" y="1095171"/>
            <a:ext cx="2597560" cy="1464079"/>
          </a:xfrm>
          <a:prstGeom prst="rect">
            <a:avLst/>
          </a:prstGeom>
        </p:spPr>
      </p:pic>
      <p:pic>
        <p:nvPicPr>
          <p:cNvPr id="30" name="Imagem 29" descr="Uma imagem contendo céu&#10;&#10;Descrição gerada com alta confianç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880" y="1095171"/>
            <a:ext cx="2597560" cy="1464080"/>
          </a:xfrm>
          <a:prstGeom prst="rect">
            <a:avLst/>
          </a:prstGeom>
        </p:spPr>
      </p:pic>
      <p:pic>
        <p:nvPicPr>
          <p:cNvPr id="31" name="Imagem 30" descr="Uma imagem contendo janela&#10;&#10;Descrição gerada com muito alta confianç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320" y="1095170"/>
            <a:ext cx="2597560" cy="1464079"/>
          </a:xfrm>
          <a:prstGeom prst="rect">
            <a:avLst/>
          </a:prstGeom>
        </p:spPr>
      </p:pic>
      <p:pic>
        <p:nvPicPr>
          <p:cNvPr id="32" name="Imagem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39" y="2997738"/>
            <a:ext cx="2597561" cy="1464080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39" y="4443837"/>
            <a:ext cx="2597561" cy="1464080"/>
          </a:xfrm>
          <a:prstGeom prst="rect">
            <a:avLst/>
          </a:prstGeom>
        </p:spPr>
      </p:pic>
      <p:pic>
        <p:nvPicPr>
          <p:cNvPr id="34" name="Imagem 33" descr="Uma imagem contendo janela&#10;&#10;Descrição gerada com muito alta confianç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320" y="2997738"/>
            <a:ext cx="2597560" cy="1464079"/>
          </a:xfrm>
          <a:prstGeom prst="rect">
            <a:avLst/>
          </a:prstGeom>
        </p:spPr>
      </p:pic>
      <p:pic>
        <p:nvPicPr>
          <p:cNvPr id="35" name="Imagem 34" descr="Uma imagem contendo janela&#10;&#10;Descrição gerada com muito alta confianç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320" y="4461817"/>
            <a:ext cx="2597560" cy="1464079"/>
          </a:xfrm>
          <a:prstGeom prst="rect">
            <a:avLst/>
          </a:prstGeom>
        </p:spPr>
      </p:pic>
      <p:cxnSp>
        <p:nvCxnSpPr>
          <p:cNvPr id="21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7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45832" y="6125591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Kitsune Brand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10369" y="6124414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Brand Guidelines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4804" y="1219900"/>
            <a:ext cx="3465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10 </a:t>
            </a:r>
            <a:endParaRPr lang="pt-BR" sz="3600" dirty="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Grafismos</a:t>
            </a:r>
            <a:endParaRPr lang="pt-BR" sz="36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4995" y="2522220"/>
            <a:ext cx="2952115" cy="20154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Para composição de materiais, podem ser usados grafismos, que complementam a identidade visual da marca. 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just">
              <a:lnSpc>
                <a:spcPct val="200000"/>
              </a:lnSpc>
            </a:pP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As linhas entrelaçadas lembram o “rabo” das pipas, além das variações de um gráfico de linha. </a:t>
            </a:r>
            <a:endParaRPr lang="pt-BR" sz="90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grpSp>
        <p:nvGrpSpPr>
          <p:cNvPr id="2" name="Agrupar 1"/>
          <p:cNvGrpSpPr/>
          <p:nvPr/>
        </p:nvGrpSpPr>
        <p:grpSpPr>
          <a:xfrm>
            <a:off x="4454554" y="1219900"/>
            <a:ext cx="8187655" cy="2672933"/>
            <a:chOff x="4454554" y="1697711"/>
            <a:chExt cx="8663183" cy="2799338"/>
          </a:xfrm>
        </p:grpSpPr>
        <p:pic>
          <p:nvPicPr>
            <p:cNvPr id="21" name="Imagem 20" descr="Uma imagem contendo pipa, voando, céu, ao ar livre&#10;&#10;Descrição gerada com muito alta confiança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68" t="19520" r="870" b="6621"/>
            <a:stretch>
              <a:fillRect/>
            </a:stretch>
          </p:blipFill>
          <p:spPr>
            <a:xfrm>
              <a:off x="4454554" y="1697711"/>
              <a:ext cx="4067363" cy="2799338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5242" y="1697711"/>
              <a:ext cx="4190626" cy="2799338"/>
            </a:xfrm>
            <a:prstGeom prst="rect">
              <a:avLst/>
            </a:prstGeom>
          </p:spPr>
        </p:pic>
        <p:pic>
          <p:nvPicPr>
            <p:cNvPr id="36" name="Imagem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6549" y="2330745"/>
              <a:ext cx="7211188" cy="990507"/>
            </a:xfrm>
            <a:prstGeom prst="rect">
              <a:avLst/>
            </a:prstGeom>
          </p:spPr>
        </p:pic>
      </p:grpSp>
      <p:pic>
        <p:nvPicPr>
          <p:cNvPr id="37" name="Imagem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85" y="4084448"/>
            <a:ext cx="8788740" cy="1145499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94995" y="1219835"/>
            <a:ext cx="33559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11 </a:t>
            </a:r>
            <a:endParaRPr lang="pt-BR" sz="3600" dirty="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Infográficos</a:t>
            </a:r>
            <a:endParaRPr lang="pt-BR" sz="36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04155" y="1219900"/>
            <a:ext cx="502746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900" dirty="0"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Para gráficos que contenham fluxos, ícones e uma complexidade maior de apresentação, usaremos ícones e box arredondados para incluir texto. Sempre usando a paleta de cores e tons de cinza quando necessário. </a:t>
            </a:r>
            <a:endParaRPr lang="pt-BR" sz="900" dirty="0"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2035" y="3372664"/>
            <a:ext cx="3401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err="1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Lorem</a:t>
            </a:r>
            <a:r>
              <a:rPr lang="pt-BR" sz="1200" b="1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 ipsum </a:t>
            </a:r>
            <a:r>
              <a:rPr lang="pt-BR" sz="1200" b="1" dirty="0" err="1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dolor</a:t>
            </a:r>
            <a:r>
              <a:rPr lang="pt-BR" sz="1200" b="1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 </a:t>
            </a:r>
            <a:r>
              <a:rPr lang="pt-BR" sz="1200" b="1" dirty="0" err="1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sit</a:t>
            </a:r>
            <a:r>
              <a:rPr lang="pt-BR" sz="1200" b="1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 </a:t>
            </a:r>
            <a:r>
              <a:rPr lang="pt-BR" sz="1200" b="1" dirty="0" err="1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amet</a:t>
            </a:r>
            <a:r>
              <a:rPr lang="pt-BR" sz="1200" b="1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, </a:t>
            </a:r>
            <a:r>
              <a:rPr lang="pt-BR" sz="1200" b="1" dirty="0" err="1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consectetur</a:t>
            </a:r>
            <a:r>
              <a:rPr lang="pt-BR" sz="1200" b="1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 </a:t>
            </a:r>
            <a:r>
              <a:rPr lang="pt-BR" sz="1200" b="1" dirty="0" err="1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adipiscing</a:t>
            </a:r>
            <a:r>
              <a:rPr lang="pt-BR" sz="1200" b="1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 </a:t>
            </a:r>
            <a:r>
              <a:rPr lang="pt-BR" sz="1200" b="1" dirty="0" err="1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elit</a:t>
            </a:r>
            <a:r>
              <a:rPr lang="pt-BR" sz="1200" b="1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. </a:t>
            </a:r>
            <a:r>
              <a:rPr lang="pt-BR" sz="1200" b="1" dirty="0" err="1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Pellentesque</a:t>
            </a:r>
            <a:r>
              <a:rPr lang="pt-BR" sz="1200" b="1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 </a:t>
            </a:r>
            <a:r>
              <a:rPr lang="pt-BR" sz="1200" b="1" dirty="0" err="1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scelerisque</a:t>
            </a:r>
            <a:r>
              <a:rPr lang="pt-BR" sz="1200" b="1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 </a:t>
            </a:r>
            <a:r>
              <a:rPr lang="pt-BR" sz="1200" b="1" dirty="0" err="1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malesuada</a:t>
            </a:r>
            <a:r>
              <a:rPr lang="pt-BR" sz="1200" b="1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 libero a </a:t>
            </a:r>
            <a:r>
              <a:rPr lang="pt-BR" sz="1200" b="1" dirty="0" err="1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pellentesque</a:t>
            </a:r>
            <a:r>
              <a:rPr lang="pt-BR" sz="1200" b="1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algun Gothic" panose="020B0503020000020004" charset="-127"/>
              </a:rPr>
              <a:t>. </a:t>
            </a:r>
            <a:endParaRPr lang="pt-BR" sz="1200" b="1" dirty="0">
              <a:solidFill>
                <a:schemeClr val="bg1"/>
              </a:solidFill>
              <a:latin typeface="Montserrat Light" charset="0"/>
              <a:ea typeface="Montserrat Light" charset="0"/>
              <a:cs typeface="Malgun Gothic" panose="020B0503020000020004" charset="-127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58829" y="2582536"/>
            <a:ext cx="1977657" cy="3060659"/>
          </a:xfrm>
          <a:prstGeom prst="rect">
            <a:avLst/>
          </a:prstGeom>
        </p:spPr>
      </p:pic>
      <p:cxnSp>
        <p:nvCxnSpPr>
          <p:cNvPr id="14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 dirty="0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 dirty="0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1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 dirty="0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pic>
        <p:nvPicPr>
          <p:cNvPr id="2050" name="Picture 2" descr="ferramentas gestão marketing digital eky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70" y="3672931"/>
            <a:ext cx="4868493" cy="11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mo funciona gestão marketing digital ekyt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612" y="3326715"/>
            <a:ext cx="4185309" cy="193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28"/>
          <p:cNvSpPr txBox="1"/>
          <p:nvPr/>
        </p:nvSpPr>
        <p:spPr>
          <a:xfrm>
            <a:off x="594995" y="1219835"/>
            <a:ext cx="299783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12 </a:t>
            </a:r>
            <a:endParaRPr lang="pt-BR" sz="3600" dirty="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Exemplos de Uso</a:t>
            </a:r>
            <a:endParaRPr lang="pt-BR" sz="3600" dirty="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pic>
        <p:nvPicPr>
          <p:cNvPr id="19" name="Imagem 18" descr="Tela de computador com texto preto sobre fundo branco&#10;&#10;Descrição gerada automaticamente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3" b="43846"/>
          <a:stretch>
            <a:fillRect/>
          </a:stretch>
        </p:blipFill>
        <p:spPr>
          <a:xfrm>
            <a:off x="4166115" y="960358"/>
            <a:ext cx="3434311" cy="4559598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9338" y="960358"/>
            <a:ext cx="3318020" cy="2627565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9338" y="3587923"/>
            <a:ext cx="2252618" cy="2161865"/>
          </a:xfrm>
          <a:prstGeom prst="rect">
            <a:avLst/>
          </a:prstGeom>
        </p:spPr>
      </p:pic>
      <p:cxnSp>
        <p:nvCxnSpPr>
          <p:cNvPr id="28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1" name="TextBox 10"/>
          <p:cNvSpPr txBox="1"/>
          <p:nvPr/>
        </p:nvSpPr>
        <p:spPr>
          <a:xfrm>
            <a:off x="594804" y="483830"/>
            <a:ext cx="1309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3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56397" y="6124414"/>
            <a:ext cx="1963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 sz="100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804" y="483830"/>
            <a:ext cx="17708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4804" y="2228671"/>
            <a:ext cx="54153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Tom de voz</a:t>
            </a:r>
            <a:endParaRPr lang="pt-BR" sz="8000" b="1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2" name="TextBox 16"/>
          <p:cNvSpPr txBox="1"/>
          <p:nvPr/>
        </p:nvSpPr>
        <p:spPr>
          <a:xfrm>
            <a:off x="6933053" y="2385525"/>
            <a:ext cx="2246051" cy="167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Comportamento</a:t>
            </a:r>
            <a:endParaRPr lang="pt-BR" sz="140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Personalidade </a:t>
            </a:r>
            <a:endParaRPr lang="pt-BR" sz="140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r>
              <a:rPr lang="pt-BR" sz="1400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Linguagem e Conteúdo </a:t>
            </a:r>
            <a:endParaRPr lang="pt-BR" sz="140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endParaRPr lang="pt-BR" sz="140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  <a:p>
            <a:pPr marL="342900" indent="-342900">
              <a:lnSpc>
                <a:spcPct val="150000"/>
              </a:lnSpc>
              <a:buSzPct val="50000"/>
              <a:buFont typeface="Malgun Gothic" panose="020B0503020000020004" charset="-127"/>
              <a:buAutoNum type="arabicPeriod"/>
            </a:pPr>
            <a:endParaRPr lang="pt-BR" sz="1400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594995" y="1219835"/>
            <a:ext cx="4145280" cy="115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1 </a:t>
            </a:r>
            <a:endParaRPr lang="pt-BR" sz="360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30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Comportamento</a:t>
            </a:r>
            <a:endParaRPr lang="pt-BR" sz="330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67020" y="1818005"/>
            <a:ext cx="28308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>
                <a:solidFill>
                  <a:srgbClr val="0084F7"/>
                </a:solidFill>
                <a:latin typeface="Montserrat Light" charset="0"/>
                <a:ea typeface="Montserrat Light" charset="0"/>
              </a:rPr>
              <a:t>Especialistas</a:t>
            </a:r>
            <a:endParaRPr lang="pt-BR" sz="3200" b="1">
              <a:solidFill>
                <a:schemeClr val="tx1">
                  <a:lumMod val="85000"/>
                  <a:lumOff val="1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67078" y="2657469"/>
            <a:ext cx="2480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>
                <a:solidFill>
                  <a:srgbClr val="0084F7"/>
                </a:solidFill>
                <a:latin typeface="Montserrat Light" charset="0"/>
                <a:ea typeface="Montserrat Light" charset="0"/>
              </a:rPr>
              <a:t>Diretos</a:t>
            </a:r>
            <a:endParaRPr lang="pt-BR" sz="3200" b="1">
              <a:solidFill>
                <a:schemeClr val="tx1">
                  <a:lumMod val="85000"/>
                  <a:lumOff val="1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395845" y="1818313"/>
            <a:ext cx="2480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</a:rPr>
              <a:t>Objetivos</a:t>
            </a:r>
            <a:endParaRPr lang="pt-BR" sz="3200" b="1">
              <a:solidFill>
                <a:schemeClr val="bg1">
                  <a:lumMod val="7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395844" y="2657469"/>
            <a:ext cx="2480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>
                <a:solidFill>
                  <a:schemeClr val="bg1">
                    <a:lumMod val="75000"/>
                  </a:schemeClr>
                </a:solidFill>
                <a:latin typeface="Montserrat Light" charset="0"/>
                <a:ea typeface="Montserrat Light" charset="0"/>
              </a:rPr>
              <a:t>Sinceros</a:t>
            </a:r>
            <a:endParaRPr lang="pt-BR" sz="3200" b="1">
              <a:solidFill>
                <a:schemeClr val="bg1">
                  <a:lumMod val="7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5475091" y="2499585"/>
            <a:ext cx="605700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475091" y="3353321"/>
            <a:ext cx="605700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"/>
          <p:cNvSpPr/>
          <p:nvPr/>
        </p:nvSpPr>
        <p:spPr>
          <a:xfrm>
            <a:off x="659907" y="2657469"/>
            <a:ext cx="3656729" cy="115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</a:rPr>
              <a:t>O eKyte e seu time é objetivo e decidido. Sem rodeios. Entende que nesse mercado há muitos charlatões e enroladores, cada um querendo vender seu peixe. O eKyte diz o que precisa ser dito. </a:t>
            </a:r>
            <a:endParaRPr lang="pt-BR" sz="900">
              <a:latin typeface="Malgun Gothic" panose="020B0503020000020004" charset="-127"/>
            </a:endParaRPr>
          </a:p>
          <a:p>
            <a:pPr algn="just">
              <a:lnSpc>
                <a:spcPct val="200000"/>
              </a:lnSpc>
            </a:pPr>
            <a:endParaRPr lang="pt-BR" sz="900">
              <a:latin typeface="Malgun Gothic" panose="020B0503020000020004" charset="-127"/>
            </a:endParaRPr>
          </a:p>
        </p:txBody>
      </p:sp>
      <p:sp>
        <p:nvSpPr>
          <p:cNvPr id="20" name="Retângulo 1"/>
          <p:cNvSpPr/>
          <p:nvPr/>
        </p:nvSpPr>
        <p:spPr>
          <a:xfrm>
            <a:off x="659907" y="3822835"/>
            <a:ext cx="3656729" cy="1434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</a:rPr>
              <a:t>Fala especificamente com o profissional que lida com marketing digital diariamente. Entende seus desafios e angustias, que são diferentes de um gestor de projeto, de um gerente comercial ou de um diretor de criação. </a:t>
            </a:r>
            <a:endParaRPr lang="pt-BR" sz="900">
              <a:latin typeface="Malgun Gothic" panose="020B0503020000020004" charset="-127"/>
            </a:endParaRPr>
          </a:p>
          <a:p>
            <a:pPr algn="just">
              <a:lnSpc>
                <a:spcPct val="200000"/>
              </a:lnSpc>
            </a:pPr>
            <a:endParaRPr lang="pt-BR" sz="900">
              <a:latin typeface="Malgun Gothic" panose="020B0503020000020004" charset="-127"/>
            </a:endParaRPr>
          </a:p>
        </p:txBody>
      </p:sp>
      <p:pic>
        <p:nvPicPr>
          <p:cNvPr id="21" name="Picture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007" y="3938931"/>
            <a:ext cx="2686924" cy="714901"/>
          </a:xfrm>
          <a:prstGeom prst="rect">
            <a:avLst/>
          </a:prstGeom>
        </p:spPr>
      </p:pic>
      <p:sp>
        <p:nvSpPr>
          <p:cNvPr id="22" name="CaixaDeTexto 5"/>
          <p:cNvSpPr txBox="1"/>
          <p:nvPr/>
        </p:nvSpPr>
        <p:spPr>
          <a:xfrm>
            <a:off x="5367078" y="4653832"/>
            <a:ext cx="5707038" cy="60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200000"/>
              </a:lnSpc>
              <a:defRPr sz="900">
                <a:latin typeface="Open Sans" panose="020B0606030504020204" pitchFamily="34" charset="0"/>
              </a:defRPr>
            </a:lvl1pPr>
          </a:lstStyle>
          <a:p>
            <a:r>
              <a:rPr lang="pt-BR">
                <a:latin typeface="Malgun Gothic" panose="020B0503020000020004" charset="-127"/>
              </a:rPr>
              <a:t>Não fala sobre politica, religião e preferências esportivas. </a:t>
            </a:r>
            <a:endParaRPr lang="pt-BR">
              <a:latin typeface="Malgun Gothic" panose="020B0503020000020004" charset="-127"/>
            </a:endParaRPr>
          </a:p>
          <a:p>
            <a:r>
              <a:rPr lang="pt-BR">
                <a:latin typeface="Malgun Gothic" panose="020B0503020000020004" charset="-127"/>
              </a:rPr>
              <a:t>Evita jargões técnicos que possam confundir o cliente.</a:t>
            </a:r>
            <a:endParaRPr lang="pt-BR">
              <a:latin typeface="Malgun Gothic" panose="020B0503020000020004" charset="-127"/>
            </a:endParaRPr>
          </a:p>
        </p:txBody>
      </p:sp>
      <p:cxnSp>
        <p:nvCxnSpPr>
          <p:cNvPr id="14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49"/>
          <p:cNvCxnSpPr/>
          <p:nvPr/>
        </p:nvCxnSpPr>
        <p:spPr>
          <a:xfrm>
            <a:off x="3892492" y="2800078"/>
            <a:ext cx="0" cy="227406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19760" y="3242945"/>
            <a:ext cx="258826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tx1">
                    <a:lumMod val="95000"/>
                    <a:lumOff val="5000"/>
                  </a:schemeClr>
                </a:solidFill>
                <a:latin typeface="Montserrat ExtraBold" charset="0"/>
                <a:ea typeface="Montserrat ExtraBold" charset="0"/>
              </a:rPr>
              <a:t>Amigável, Divertida</a:t>
            </a:r>
            <a:endParaRPr lang="pt-BR" sz="2400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07915" y="3242945"/>
            <a:ext cx="2059305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100">
                <a:solidFill>
                  <a:schemeClr val="tx1">
                    <a:lumMod val="95000"/>
                    <a:lumOff val="5000"/>
                  </a:schemeClr>
                </a:solidFill>
                <a:latin typeface="Montserrat ExtraBold" charset="0"/>
                <a:ea typeface="Montserrat ExtraBold" charset="0"/>
              </a:rPr>
              <a:t>Séria, Corporativa</a:t>
            </a:r>
            <a:endParaRPr lang="pt-BR" sz="2400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9603" y="3689525"/>
            <a:ext cx="13099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tx1">
                    <a:lumMod val="95000"/>
                    <a:lumOff val="5000"/>
                  </a:schemeClr>
                </a:solidFill>
                <a:latin typeface="Montserrat ExtraBold" charset="0"/>
                <a:ea typeface="Montserrat ExtraBold" charset="0"/>
              </a:rPr>
              <a:t>Luxuosa</a:t>
            </a:r>
            <a:endParaRPr lang="pt-BR" sz="2400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7351" y="3689525"/>
            <a:ext cx="13099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100">
                <a:solidFill>
                  <a:schemeClr val="tx1">
                    <a:lumMod val="95000"/>
                    <a:lumOff val="5000"/>
                  </a:schemeClr>
                </a:solidFill>
                <a:latin typeface="Montserrat ExtraBold" charset="0"/>
                <a:ea typeface="Montserrat ExtraBold" charset="0"/>
              </a:rPr>
              <a:t>Acessível</a:t>
            </a:r>
            <a:endParaRPr lang="pt-BR" sz="2400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9603" y="4132095"/>
            <a:ext cx="21319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tx1">
                    <a:lumMod val="95000"/>
                    <a:lumOff val="5000"/>
                  </a:schemeClr>
                </a:solidFill>
                <a:latin typeface="Montserrat ExtraBold" charset="0"/>
                <a:ea typeface="Montserrat ExtraBold" charset="0"/>
              </a:rPr>
              <a:t>Moderno, Tecnológico </a:t>
            </a:r>
            <a:endParaRPr lang="pt-BR" sz="2400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33400" y="4132095"/>
            <a:ext cx="1973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100">
                <a:solidFill>
                  <a:schemeClr val="tx1">
                    <a:lumMod val="95000"/>
                    <a:lumOff val="5000"/>
                  </a:schemeClr>
                </a:solidFill>
                <a:latin typeface="Montserrat ExtraBold" charset="0"/>
                <a:ea typeface="Montserrat ExtraBold" charset="0"/>
              </a:rPr>
              <a:t>Clássico, Tradicional</a:t>
            </a:r>
            <a:endParaRPr lang="pt-BR" sz="2400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18" name="Rectangle: Rounded Corners 17"/>
          <p:cNvSpPr/>
          <p:nvPr/>
        </p:nvSpPr>
        <p:spPr>
          <a:xfrm>
            <a:off x="701336" y="3519079"/>
            <a:ext cx="6224457" cy="55289"/>
          </a:xfrm>
          <a:prstGeom prst="roundRect">
            <a:avLst>
              <a:gd name="adj" fmla="val 50000"/>
            </a:avLst>
          </a:prstGeom>
          <a:solidFill>
            <a:srgbClr val="0084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1" name="Rectangle: Rounded Corners 20"/>
          <p:cNvSpPr/>
          <p:nvPr/>
        </p:nvSpPr>
        <p:spPr>
          <a:xfrm>
            <a:off x="701336" y="3965956"/>
            <a:ext cx="6224457" cy="55289"/>
          </a:xfrm>
          <a:prstGeom prst="roundRect">
            <a:avLst>
              <a:gd name="adj" fmla="val 50000"/>
            </a:avLst>
          </a:prstGeom>
          <a:solidFill>
            <a:srgbClr val="0084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4" name="Rectangle: Rounded Corners 23"/>
          <p:cNvSpPr/>
          <p:nvPr/>
        </p:nvSpPr>
        <p:spPr>
          <a:xfrm>
            <a:off x="701336" y="4408526"/>
            <a:ext cx="6224457" cy="55289"/>
          </a:xfrm>
          <a:prstGeom prst="roundRect">
            <a:avLst>
              <a:gd name="adj" fmla="val 50000"/>
            </a:avLst>
          </a:prstGeom>
          <a:solidFill>
            <a:srgbClr val="0084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7" name="Rectangle: Rounded Corners 26"/>
          <p:cNvSpPr/>
          <p:nvPr/>
        </p:nvSpPr>
        <p:spPr>
          <a:xfrm>
            <a:off x="701336" y="4853891"/>
            <a:ext cx="6224457" cy="55289"/>
          </a:xfrm>
          <a:prstGeom prst="roundRect">
            <a:avLst>
              <a:gd name="adj" fmla="val 50000"/>
            </a:avLst>
          </a:prstGeom>
          <a:solidFill>
            <a:srgbClr val="0084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9760" y="4577715"/>
            <a:ext cx="271907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tx1">
                    <a:lumMod val="95000"/>
                    <a:lumOff val="5000"/>
                  </a:schemeClr>
                </a:solidFill>
                <a:latin typeface="Montserrat ExtraBold" charset="0"/>
                <a:ea typeface="Montserrat ExtraBold" charset="0"/>
              </a:rPr>
              <a:t>Emocional, influenciador</a:t>
            </a:r>
            <a:endParaRPr lang="pt-BR" sz="1100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33010" y="4577715"/>
            <a:ext cx="193421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100">
                <a:solidFill>
                  <a:schemeClr val="tx1">
                    <a:lumMod val="95000"/>
                    <a:lumOff val="5000"/>
                  </a:schemeClr>
                </a:solidFill>
                <a:latin typeface="Montserrat ExtraBold" charset="0"/>
                <a:ea typeface="Montserrat ExtraBold" charset="0"/>
              </a:rPr>
              <a:t>Racional, direto</a:t>
            </a:r>
            <a:endParaRPr lang="pt-BR" sz="1100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3492268" y="3444976"/>
            <a:ext cx="213064" cy="213064"/>
          </a:xfrm>
          <a:prstGeom prst="ellipse">
            <a:avLst/>
          </a:prstGeom>
          <a:solidFill>
            <a:srgbClr val="0084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4907686" y="3891853"/>
            <a:ext cx="213064" cy="213064"/>
          </a:xfrm>
          <a:prstGeom prst="ellipse">
            <a:avLst/>
          </a:prstGeom>
          <a:solidFill>
            <a:srgbClr val="0084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2231469" y="4311564"/>
            <a:ext cx="213064" cy="213064"/>
          </a:xfrm>
          <a:prstGeom prst="ellipse">
            <a:avLst/>
          </a:prstGeom>
          <a:solidFill>
            <a:srgbClr val="0084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5233920" y="4762032"/>
            <a:ext cx="213064" cy="213064"/>
          </a:xfrm>
          <a:prstGeom prst="ellipse">
            <a:avLst/>
          </a:prstGeom>
          <a:solidFill>
            <a:srgbClr val="0084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95000"/>
                  <a:lumOff val="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94995" y="1219835"/>
            <a:ext cx="39655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2 </a:t>
            </a:r>
            <a:endParaRPr lang="pt-BR" sz="360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Personalidade</a:t>
            </a:r>
            <a:endParaRPr lang="pt-BR" sz="360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cxnSp>
        <p:nvCxnSpPr>
          <p:cNvPr id="31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34" name="Retângulo 1"/>
          <p:cNvSpPr/>
          <p:nvPr/>
        </p:nvSpPr>
        <p:spPr>
          <a:xfrm>
            <a:off x="4838065" y="1718945"/>
            <a:ext cx="60591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</a:rPr>
              <a:t>O que o eKyte tem a dizer é mais importante é mais importante do que a forma como é dito. </a:t>
            </a:r>
            <a:endParaRPr lang="pt-BR" sz="900">
              <a:latin typeface="Malgun Gothic" panose="020B0503020000020004" charset="-127"/>
            </a:endParaRPr>
          </a:p>
          <a:p>
            <a:pPr algn="just">
              <a:lnSpc>
                <a:spcPct val="200000"/>
              </a:lnSpc>
            </a:pPr>
            <a:r>
              <a:rPr lang="pt-BR" sz="900">
                <a:latin typeface="Malgun Gothic" panose="020B0503020000020004" charset="-127"/>
              </a:rPr>
              <a:t>Se o público não conseguem entender o que é dito, precisa ser revisto.  Seja claro, conciso, omita palavras desnecessárias. </a:t>
            </a:r>
            <a:endParaRPr lang="pt-BR" sz="900">
              <a:latin typeface="Malgun Gothic" panose="020B0503020000020004" charset="-127"/>
            </a:endParaRPr>
          </a:p>
          <a:p>
            <a:pPr algn="just">
              <a:lnSpc>
                <a:spcPct val="200000"/>
              </a:lnSpc>
            </a:pPr>
            <a:endParaRPr lang="pt-BR" sz="900">
              <a:latin typeface="Malgun Gothic" panose="020B0503020000020004" charset="-127"/>
            </a:endParaRPr>
          </a:p>
        </p:txBody>
      </p:sp>
      <p:sp>
        <p:nvSpPr>
          <p:cNvPr id="36" name="TextBox 19"/>
          <p:cNvSpPr txBox="1"/>
          <p:nvPr/>
        </p:nvSpPr>
        <p:spPr>
          <a:xfrm>
            <a:off x="7211842" y="3314171"/>
            <a:ext cx="39454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i="1">
                <a:solidFill>
                  <a:srgbClr val="0063C7"/>
                </a:solidFill>
                <a:latin typeface="Montserrat ExtraBold" charset="0"/>
                <a:ea typeface="Montserrat ExtraBold" charset="0"/>
              </a:rPr>
              <a:t>Mais amigável, mas nunca folgado.</a:t>
            </a:r>
            <a:endParaRPr lang="pt-BR" sz="2000" i="1">
              <a:solidFill>
                <a:srgbClr val="0063C7"/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7211842" y="3727653"/>
            <a:ext cx="39454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i="1">
                <a:solidFill>
                  <a:srgbClr val="0063C7"/>
                </a:solidFill>
                <a:latin typeface="Montserrat ExtraBold" charset="0"/>
                <a:ea typeface="Montserrat ExtraBold" charset="0"/>
              </a:rPr>
              <a:t>Acessíveis, viaveis, mas não os mais baratos.</a:t>
            </a:r>
            <a:endParaRPr lang="pt-BR" sz="2000" i="1">
              <a:solidFill>
                <a:srgbClr val="0063C7"/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38" name="TextBox 19"/>
          <p:cNvSpPr txBox="1"/>
          <p:nvPr/>
        </p:nvSpPr>
        <p:spPr>
          <a:xfrm>
            <a:off x="7211842" y="4158976"/>
            <a:ext cx="39454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i="1">
                <a:solidFill>
                  <a:srgbClr val="0063C7"/>
                </a:solidFill>
                <a:latin typeface="Montserrat ExtraBold" charset="0"/>
                <a:ea typeface="Montserrat ExtraBold" charset="0"/>
              </a:rPr>
              <a:t>Pautados em tendências.</a:t>
            </a:r>
            <a:endParaRPr lang="pt-BR" sz="2000" i="1">
              <a:solidFill>
                <a:srgbClr val="0063C7"/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39" name="TextBox 19"/>
          <p:cNvSpPr txBox="1"/>
          <p:nvPr/>
        </p:nvSpPr>
        <p:spPr>
          <a:xfrm>
            <a:off x="7211842" y="4602733"/>
            <a:ext cx="39454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i="1">
                <a:solidFill>
                  <a:srgbClr val="0063C7"/>
                </a:solidFill>
                <a:latin typeface="Montserrat ExtraBold" charset="0"/>
                <a:ea typeface="Montserrat ExtraBold" charset="0"/>
              </a:rPr>
              <a:t>Diretos, mas não arrogantes.</a:t>
            </a:r>
            <a:endParaRPr lang="pt-BR" sz="2000" i="1">
              <a:solidFill>
                <a:srgbClr val="0063C7"/>
              </a:solidFill>
              <a:latin typeface="Montserrat ExtraBold" charset="0"/>
              <a:ea typeface="Montserrat ExtraBold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5"/>
          <p:cNvSpPr/>
          <p:nvPr/>
        </p:nvSpPr>
        <p:spPr>
          <a:xfrm>
            <a:off x="679730" y="4441491"/>
            <a:ext cx="2274232" cy="911978"/>
          </a:xfrm>
          <a:prstGeom prst="roundRect">
            <a:avLst>
              <a:gd name="adj" fmla="val 4650"/>
            </a:avLst>
          </a:prstGeom>
          <a:solidFill>
            <a:srgbClr val="0084F7">
              <a:alpha val="24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extBox 11"/>
          <p:cNvSpPr txBox="1"/>
          <p:nvPr/>
        </p:nvSpPr>
        <p:spPr>
          <a:xfrm>
            <a:off x="594804" y="1219900"/>
            <a:ext cx="36567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>
                <a:solidFill>
                  <a:srgbClr val="0084F7"/>
                </a:solidFill>
                <a:latin typeface="Montserrat ExtraBold" charset="0"/>
                <a:ea typeface="Montserrat ExtraBold" charset="0"/>
              </a:rPr>
              <a:t>3 </a:t>
            </a:r>
            <a:endParaRPr lang="pt-BR" sz="3600">
              <a:solidFill>
                <a:srgbClr val="0084F7"/>
              </a:solidFill>
              <a:latin typeface="Montserrat ExtraBold" charset="0"/>
              <a:ea typeface="Montserrat ExtraBold" charset="0"/>
            </a:endParaRPr>
          </a:p>
          <a:p>
            <a:r>
              <a:rPr lang="pt-BR" sz="3600">
                <a:solidFill>
                  <a:schemeClr val="tx1">
                    <a:lumMod val="85000"/>
                    <a:lumOff val="15000"/>
                  </a:schemeClr>
                </a:solidFill>
                <a:latin typeface="Montserrat ExtraBold" charset="0"/>
                <a:ea typeface="Montserrat ExtraBold" charset="0"/>
              </a:rPr>
              <a:t>Liguagem e Conteúdo</a:t>
            </a:r>
            <a:endParaRPr lang="pt-BR" sz="3600">
              <a:solidFill>
                <a:schemeClr val="tx1">
                  <a:lumMod val="85000"/>
                  <a:lumOff val="15000"/>
                </a:schemeClr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0458" y="1131117"/>
            <a:ext cx="3198082" cy="165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sz="1050">
                <a:solidFill>
                  <a:srgbClr val="0063C7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Sempre é possível melhorar as campanhas de marketing digital. O eKyte guia e acelera equipes de marketing digital para planejar campanhas, produzir, otimizar e aprender. A inteligência artificial faz o resto.</a:t>
            </a:r>
            <a:endParaRPr lang="pt-BR" sz="1050">
              <a:solidFill>
                <a:srgbClr val="0063C7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4065942" y="0"/>
            <a:ext cx="740107" cy="217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8000" b="1">
                <a:solidFill>
                  <a:srgbClr val="0063C7"/>
                </a:solidFill>
                <a:latin typeface="Montserrat Black" charset="0"/>
                <a:ea typeface="Malgun Gothic" panose="020B0503020000020004" charset="-127"/>
                <a:cs typeface="Arial" panose="020B0604020202020204" pitchFamily="34" charset="0"/>
              </a:rPr>
              <a:t>“</a:t>
            </a:r>
            <a:endParaRPr lang="pt-BR" sz="8000" b="1">
              <a:solidFill>
                <a:srgbClr val="0063C7"/>
              </a:solidFill>
              <a:latin typeface="Montserrat Black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6649529" y="1841511"/>
            <a:ext cx="740107" cy="134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4800" b="1" dirty="0">
                <a:solidFill>
                  <a:srgbClr val="0063C7"/>
                </a:solidFill>
                <a:latin typeface="Montserrat Black" charset="0"/>
                <a:ea typeface="Malgun Gothic" panose="020B0503020000020004" charset="-127"/>
                <a:cs typeface="Arial" panose="020B0604020202020204" pitchFamily="34" charset="0"/>
              </a:rPr>
              <a:t>”</a:t>
            </a:r>
            <a:endParaRPr lang="pt-BR" sz="4800" b="1" dirty="0">
              <a:solidFill>
                <a:srgbClr val="0063C7"/>
              </a:solidFill>
              <a:latin typeface="Montserrat Black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8373055" y="1500232"/>
            <a:ext cx="3198082" cy="1011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sz="1050">
                <a:solidFill>
                  <a:srgbClr val="0063C7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O eKyte elimina a complexidade do marketing digital com inteligência, organização e conhecimento.</a:t>
            </a:r>
            <a:endParaRPr lang="pt-BR" sz="1050">
              <a:solidFill>
                <a:srgbClr val="0063C7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818539" y="369115"/>
            <a:ext cx="740107" cy="217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8000" b="1">
                <a:solidFill>
                  <a:srgbClr val="0063C7"/>
                </a:solidFill>
                <a:latin typeface="Montserrat Black" charset="0"/>
                <a:ea typeface="Malgun Gothic" panose="020B0503020000020004" charset="-127"/>
                <a:cs typeface="Arial" panose="020B0604020202020204" pitchFamily="34" charset="0"/>
              </a:rPr>
              <a:t>“</a:t>
            </a:r>
            <a:endParaRPr lang="pt-BR" sz="8000" b="1">
              <a:solidFill>
                <a:srgbClr val="0063C7"/>
              </a:solidFill>
              <a:latin typeface="Montserrat Black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9416452" y="1689556"/>
            <a:ext cx="740107" cy="134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4800" b="1">
                <a:solidFill>
                  <a:srgbClr val="0063C7"/>
                </a:solidFill>
                <a:latin typeface="Montserrat Black" charset="0"/>
                <a:ea typeface="Malgun Gothic" panose="020B0503020000020004" charset="-127"/>
                <a:cs typeface="Arial" panose="020B0604020202020204" pitchFamily="34" charset="0"/>
              </a:rPr>
              <a:t>”</a:t>
            </a:r>
            <a:endParaRPr lang="pt-BR" sz="4800" b="1">
              <a:solidFill>
                <a:srgbClr val="0063C7"/>
              </a:solidFill>
              <a:latin typeface="Montserrat Black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656438" y="3364593"/>
            <a:ext cx="2637334" cy="911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200000"/>
              </a:lnSpc>
              <a:defRPr sz="900">
                <a:latin typeface="Open Sans" panose="020B0606030504020204" pitchFamily="34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dirty="0">
                <a:latin typeface="Malgun Gothic" panose="020B0503020000020004" charset="-127"/>
              </a:rPr>
              <a:t>Na nossa comunicação, utilizamos preferencialmente a </a:t>
            </a:r>
            <a:r>
              <a:rPr lang="pt-BR" sz="1400" b="1" dirty="0">
                <a:latin typeface="Malgun Gothic" panose="020B0503020000020004" charset="-127"/>
              </a:rPr>
              <a:t>Terceira Pessoa:</a:t>
            </a:r>
            <a:endParaRPr lang="pt-BR" b="1" dirty="0">
              <a:latin typeface="Malgun Gothic" panose="020B0503020000020004" charset="-127"/>
            </a:endParaRPr>
          </a:p>
        </p:txBody>
      </p:sp>
      <p:cxnSp>
        <p:nvCxnSpPr>
          <p:cNvPr id="16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4251533" y="3239654"/>
            <a:ext cx="3198082" cy="165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sz="1050">
                <a:solidFill>
                  <a:srgbClr val="0063C7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A plataforma atende as 4 fases da Gestão de Marketing Digital. Atua antes e depois das soluções atuais de alcance, como Google Ads, Facebook Ads, marketing cloud, mídia programática, e-mail e automação.</a:t>
            </a:r>
            <a:endParaRPr lang="pt-BR" sz="1050">
              <a:solidFill>
                <a:srgbClr val="0063C7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4" name="TextBox 18"/>
          <p:cNvSpPr txBox="1"/>
          <p:nvPr/>
        </p:nvSpPr>
        <p:spPr>
          <a:xfrm>
            <a:off x="6469006" y="3929792"/>
            <a:ext cx="740107" cy="134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4800" b="1" dirty="0">
                <a:solidFill>
                  <a:srgbClr val="0063C7"/>
                </a:solidFill>
                <a:latin typeface="Montserrat Black" charset="0"/>
                <a:ea typeface="Malgun Gothic" panose="020B0503020000020004" charset="-127"/>
                <a:cs typeface="Arial" panose="020B0604020202020204" pitchFamily="34" charset="0"/>
              </a:rPr>
              <a:t>”</a:t>
            </a:r>
            <a:endParaRPr lang="pt-BR" sz="4800" b="1" dirty="0">
              <a:solidFill>
                <a:srgbClr val="0063C7"/>
              </a:solidFill>
              <a:latin typeface="Montserrat Black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25" name="TextBox 18"/>
          <p:cNvSpPr txBox="1"/>
          <p:nvPr/>
        </p:nvSpPr>
        <p:spPr>
          <a:xfrm>
            <a:off x="3679857" y="2101116"/>
            <a:ext cx="740107" cy="217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8000" b="1">
                <a:solidFill>
                  <a:srgbClr val="0063C7"/>
                </a:solidFill>
                <a:latin typeface="Montserrat Black" charset="0"/>
                <a:ea typeface="Malgun Gothic" panose="020B0503020000020004" charset="-127"/>
                <a:cs typeface="Arial" panose="020B0604020202020204" pitchFamily="34" charset="0"/>
              </a:rPr>
              <a:t>“</a:t>
            </a:r>
            <a:endParaRPr lang="pt-BR" sz="8000" b="1">
              <a:solidFill>
                <a:srgbClr val="0063C7"/>
              </a:solidFill>
              <a:latin typeface="Montserrat Black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26" name="TextBox 18"/>
          <p:cNvSpPr txBox="1"/>
          <p:nvPr/>
        </p:nvSpPr>
        <p:spPr>
          <a:xfrm>
            <a:off x="8004130" y="3382095"/>
            <a:ext cx="3198082" cy="1011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sz="1050">
                <a:solidFill>
                  <a:srgbClr val="0063C7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</a:rPr>
              <a:t>O eKyte é uma solução especialista para marketing digital, o que nos permite ir a fundo em todas fases de gestão de marketing digital .</a:t>
            </a:r>
            <a:endParaRPr lang="pt-BR" sz="1050">
              <a:solidFill>
                <a:srgbClr val="0063C7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</a:endParaRPr>
          </a:p>
        </p:txBody>
      </p:sp>
      <p:sp>
        <p:nvSpPr>
          <p:cNvPr id="27" name="TextBox 18"/>
          <p:cNvSpPr txBox="1"/>
          <p:nvPr/>
        </p:nvSpPr>
        <p:spPr>
          <a:xfrm>
            <a:off x="10981287" y="3429000"/>
            <a:ext cx="740107" cy="1340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4800" b="1" dirty="0">
                <a:solidFill>
                  <a:srgbClr val="0063C7"/>
                </a:solidFill>
                <a:latin typeface="Montserrat Black" charset="0"/>
                <a:ea typeface="Malgun Gothic" panose="020B0503020000020004" charset="-127"/>
                <a:cs typeface="Arial" panose="020B0604020202020204" pitchFamily="34" charset="0"/>
              </a:rPr>
              <a:t>”</a:t>
            </a:r>
            <a:endParaRPr lang="pt-BR" sz="4800" b="1" dirty="0">
              <a:solidFill>
                <a:srgbClr val="0063C7"/>
              </a:solidFill>
              <a:latin typeface="Montserrat Black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28" name="TextBox 18"/>
          <p:cNvSpPr txBox="1"/>
          <p:nvPr/>
        </p:nvSpPr>
        <p:spPr>
          <a:xfrm>
            <a:off x="7432454" y="2243557"/>
            <a:ext cx="740107" cy="217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8000" b="1">
                <a:solidFill>
                  <a:srgbClr val="0063C7"/>
                </a:solidFill>
                <a:latin typeface="Montserrat Black" charset="0"/>
                <a:ea typeface="Malgun Gothic" panose="020B0503020000020004" charset="-127"/>
                <a:cs typeface="Arial" panose="020B0604020202020204" pitchFamily="34" charset="0"/>
              </a:rPr>
              <a:t>“</a:t>
            </a:r>
            <a:endParaRPr lang="pt-BR" sz="8000" b="1">
              <a:solidFill>
                <a:srgbClr val="0063C7"/>
              </a:solidFill>
              <a:latin typeface="Montserrat Black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805395" y="4600714"/>
            <a:ext cx="2022902" cy="55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200000"/>
              </a:lnSpc>
              <a:defRPr sz="900">
                <a:latin typeface="Open Sans" panose="020B0606030504020204" pitchFamily="34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050" dirty="0">
                <a:latin typeface="Malgun Gothic" panose="020B0503020000020004" charset="-127"/>
              </a:rPr>
              <a:t>O eKyte, a plataforma, o software, a solução...</a:t>
            </a:r>
            <a:endParaRPr lang="pt-BR" sz="1050" dirty="0">
              <a:latin typeface="Malgun Gothic" panose="020B0503020000020004" charset="-127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95313" y="5293945"/>
            <a:ext cx="2753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>
                <a:solidFill>
                  <a:schemeClr val="bg1"/>
                </a:solidFill>
                <a:latin typeface="Montserrat ExtraBold" charset="0"/>
                <a:ea typeface="Montserrat ExtraBold" charset="0"/>
              </a:rPr>
              <a:t>eKyte©</a:t>
            </a:r>
            <a:endParaRPr lang="pt-BR">
              <a:solidFill>
                <a:schemeClr val="bg1"/>
              </a:solidFill>
              <a:latin typeface="Montserrat ExtraBold" charset="0"/>
              <a:ea typeface="Montserrat ExtraBold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89903" y="5009251"/>
            <a:ext cx="3706783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Dúvidas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Email : example@email.com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Montserrat Medium" charset="0"/>
                <a:ea typeface="Montserrat Medium" charset="0"/>
              </a:rPr>
              <a:t>Web : www. example.com</a:t>
            </a:r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  <a:p>
            <a:pPr algn="r"/>
            <a:endParaRPr lang="pt-BR" sz="1100">
              <a:solidFill>
                <a:schemeClr val="bg1"/>
              </a:solidFill>
              <a:latin typeface="Montserrat Medium" charset="0"/>
              <a:ea typeface="Montserrat Medium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5314" y="830810"/>
            <a:ext cx="11026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>
                <a:solidFill>
                  <a:schemeClr val="bg1"/>
                </a:solidFill>
                <a:latin typeface="Montserrat Light" charset="0"/>
                <a:ea typeface="Montserrat Light" charset="0"/>
              </a:rPr>
              <a:t>Obrigado</a:t>
            </a:r>
            <a:endParaRPr lang="pt-BR" sz="6600" b="1">
              <a:solidFill>
                <a:schemeClr val="bg1"/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4803" y="2969371"/>
            <a:ext cx="7395099" cy="60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sz="900" b="0" i="0">
                <a:solidFill>
                  <a:schemeClr val="bg1"/>
                </a:solidFill>
                <a:effectLst/>
                <a:latin typeface="Malgun Gothic" panose="020B0503020000020004" charset="-127"/>
              </a:rPr>
              <a:t>Caso tenha dúvidas quanto a este manual, sinta falta elementos de marca para alguma aplicação especifica, ou não tem certeza </a:t>
            </a:r>
            <a:r>
              <a:rPr lang="pt-BR" sz="900">
                <a:solidFill>
                  <a:schemeClr val="bg1"/>
                </a:solidFill>
                <a:latin typeface="Malgun Gothic" panose="020B0503020000020004" charset="-127"/>
              </a:rPr>
              <a:t>se está </a:t>
            </a:r>
            <a:r>
              <a:rPr lang="pt-BR" sz="900" b="0" i="0">
                <a:solidFill>
                  <a:schemeClr val="bg1"/>
                </a:solidFill>
                <a:effectLst/>
                <a:latin typeface="Malgun Gothic" panose="020B0503020000020004" charset="-127"/>
              </a:rPr>
              <a:t> representando a marca de maneira adequada, entre em contato com a por meio dos dados abaixo.</a:t>
            </a:r>
            <a:endParaRPr lang="pt-BR" sz="900">
              <a:solidFill>
                <a:schemeClr val="bg1"/>
              </a:solidFill>
              <a:latin typeface="Malgun Gothic" panose="020B0503020000020004" charset="-127"/>
            </a:endParaRPr>
          </a:p>
        </p:txBody>
      </p:sp>
      <p:cxnSp>
        <p:nvCxnSpPr>
          <p:cNvPr id="13" name="Straight Connector 5"/>
          <p:cNvCxnSpPr/>
          <p:nvPr/>
        </p:nvCxnSpPr>
        <p:spPr>
          <a:xfrm>
            <a:off x="594804" y="6125591"/>
            <a:ext cx="1102606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6"/>
          <p:cNvSpPr txBox="1"/>
          <p:nvPr/>
        </p:nvSpPr>
        <p:spPr>
          <a:xfrm>
            <a:off x="495314" y="6125591"/>
            <a:ext cx="54523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  <a:sym typeface="+mn-ea"/>
              </a:rPr>
              <a:t>2024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9823509" y="6124414"/>
            <a:ext cx="1896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>
                <a:solidFill>
                  <a:schemeClr val="bg1">
                    <a:lumMod val="65000"/>
                  </a:schemeClr>
                </a:solidFill>
                <a:latin typeface="Montserrat Light" charset="0"/>
                <a:ea typeface="Montserrat Light" charset="0"/>
              </a:rPr>
              <a:t>Manual de Identidade Visual</a:t>
            </a:r>
            <a:endParaRPr lang="pt-BR">
              <a:solidFill>
                <a:schemeClr val="bg1">
                  <a:lumMod val="65000"/>
                </a:schemeClr>
              </a:solidFill>
              <a:latin typeface="Montserrat Light" charset="0"/>
              <a:ea typeface="Montserrat Light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Malgun Gothic"/>
        <a:cs typeface="Malgun Gothic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Malgun Gothic"/>
        <a:cs typeface="Malgun Gothic"/>
        <a:font script="Jpan" typeface="游ゴシック"/>
        <a:font script="Hang" typeface="맑은 고딕"/>
        <a:font script="Hans" typeface="等线"/>
        <a:font script="Hant" typeface="新細明體"/>
        <a:font script="Arab" typeface="Montserrat Black"/>
        <a:font script="Hebr" typeface="Montserrat Black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ontserrat Black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Malgun Gothic"/>
        <a:cs typeface="Malgun Gothic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Malgun Gothic"/>
        <a:cs typeface="Malgun Gothic"/>
        <a:font script="Jpan" typeface="游ゴシック"/>
        <a:font script="Hang" typeface="맑은 고딕"/>
        <a:font script="Hans" typeface="等线"/>
        <a:font script="Hant" typeface="新細明體"/>
        <a:font script="Arab" typeface="Montserrat Black"/>
        <a:font script="Hebr" typeface="Montserrat Black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ontserrat Black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Malgun Gothic"/>
        <a:cs typeface="Malgun Gothic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Malgun Gothic"/>
        <a:cs typeface="Malgun Gothic"/>
        <a:font script="Jpan" typeface="游ゴシック"/>
        <a:font script="Hang" typeface="맑은 고딕"/>
        <a:font script="Hans" typeface="等线"/>
        <a:font script="Hant" typeface="新細明體"/>
        <a:font script="Arab" typeface="Montserrat Black"/>
        <a:font script="Hebr" typeface="Montserrat Black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ontserrat Black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0</TotalTime>
  <Words>8552</Words>
  <Application>WPS Presentation</Application>
  <PresentationFormat>Widescreen</PresentationFormat>
  <Paragraphs>447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50" baseType="lpstr">
      <vt:lpstr>Arial</vt:lpstr>
      <vt:lpstr>SimSun</vt:lpstr>
      <vt:lpstr>Wingdings</vt:lpstr>
      <vt:lpstr>Open Sans</vt:lpstr>
      <vt:lpstr>Yustine Signature</vt:lpstr>
      <vt:lpstr>Inter</vt:lpstr>
      <vt:lpstr>Ruthligos</vt:lpstr>
      <vt:lpstr>Inter Medium</vt:lpstr>
      <vt:lpstr>Inter</vt:lpstr>
      <vt:lpstr>Inter Light</vt:lpstr>
      <vt:lpstr>Circular</vt:lpstr>
      <vt:lpstr>Regular-font</vt:lpstr>
      <vt:lpstr>Nunito</vt:lpstr>
      <vt:lpstr>Inter Black</vt:lpstr>
      <vt:lpstr>Open Sans Extrabold</vt:lpstr>
      <vt:lpstr>Microsoft YaHei</vt:lpstr>
      <vt:lpstr>Arial Unicode MS</vt:lpstr>
      <vt:lpstr>Calibri Light</vt:lpstr>
      <vt:lpstr>Calibri</vt:lpstr>
      <vt:lpstr>Open Sans</vt:lpstr>
      <vt:lpstr>LOGOTYPE Light</vt:lpstr>
      <vt:lpstr>LOGOTYPE Extra Bold</vt:lpstr>
      <vt:lpstr>Malgun Gothic</vt:lpstr>
      <vt:lpstr>Montserrat ExtraBold</vt:lpstr>
      <vt:lpstr>Montserrat Light</vt:lpstr>
      <vt:lpstr>Montserrat Black</vt:lpstr>
      <vt:lpstr>Montserrat Medium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marketing@ekyte.com</dc:creator>
  <cp:keywords>eKyte</cp:keywords>
  <cp:lastModifiedBy>comer</cp:lastModifiedBy>
  <cp:revision>99</cp:revision>
  <dcterms:created xsi:type="dcterms:W3CDTF">2019-08-12T03:52:00Z</dcterms:created>
  <dcterms:modified xsi:type="dcterms:W3CDTF">2024-04-12T13:21:17Z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A05CC0BDBBEB44FCB3D15332CBF1FEEC_12</vt:lpwstr>
  </property>
  <property fmtid="{D5CDD505-2E9C-101B-9397-08002B2CF9AE}" pid="3" name="KSOProductBuildVer">
    <vt:lpwstr>1046-12.2.0.13489</vt:lpwstr>
  </property>
</Properties>
</file>